
<file path=[Content_Types].xml><?xml version="1.0" encoding="utf-8"?>
<Types xmlns="http://schemas.openxmlformats.org/package/2006/content-types">
  <Default Extension="jpeg" ContentType="image/jpeg"/>
  <Default Extension="png" ContentType="image/png"/>
  <Default Extension="emf" ContentType="image/x-em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1"/>
  </p:notesMasterIdLst>
  <p:sldIdLst>
    <p:sldId id="256" r:id="rId3"/>
    <p:sldId id="296" r:id="rId4"/>
    <p:sldId id="258" r:id="rId5"/>
    <p:sldId id="323" r:id="rId6"/>
    <p:sldId id="282" r:id="rId7"/>
    <p:sldId id="321" r:id="rId8"/>
    <p:sldId id="257" r:id="rId9"/>
    <p:sldId id="260" r:id="rId10"/>
    <p:sldId id="344" r:id="rId12"/>
    <p:sldId id="270" r:id="rId13"/>
    <p:sldId id="325" r:id="rId14"/>
    <p:sldId id="326" r:id="rId15"/>
    <p:sldId id="327" r:id="rId16"/>
    <p:sldId id="336" r:id="rId17"/>
    <p:sldId id="345" r:id="rId18"/>
    <p:sldId id="268" r:id="rId19"/>
    <p:sldId id="269"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796E0"/>
    <a:srgbClr val="E096C0"/>
    <a:srgbClr val="F0AAE0"/>
    <a:srgbClr val="DCAAE0"/>
    <a:srgbClr val="D2AAE3"/>
    <a:srgbClr val="C8AAE0"/>
    <a:srgbClr val="D1AAE0"/>
    <a:srgbClr val="D8AAE0"/>
    <a:srgbClr val="C5AAE0"/>
    <a:srgbClr val="B5AAE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2" autoAdjust="0"/>
    <p:restoredTop sz="94660"/>
  </p:normalViewPr>
  <p:slideViewPr>
    <p:cSldViewPr snapToGrid="0">
      <p:cViewPr>
        <p:scale>
          <a:sx n="81" d="100"/>
          <a:sy n="81" d="100"/>
        </p:scale>
        <p:origin x="-258" y="72"/>
      </p:cViewPr>
      <p:guideLst>
        <p:guide orient="horz" pos="2173"/>
        <p:guide pos="3840"/>
      </p:guideLst>
    </p:cSldViewPr>
  </p:slideViewPr>
  <p:notesTextViewPr>
    <p:cViewPr>
      <p:scale>
        <a:sx n="1" d="1"/>
        <a:sy n="1" d="1"/>
      </p:scale>
      <p:origin x="0" y="0"/>
    </p:cViewPr>
  </p:notesTextViewPr>
  <p:gridSpacing cx="76319" cy="76319"/>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 Type="http://schemas.openxmlformats.org/officeDocument/2006/relationships/slide" Target="slides/slide1.xml"/><Relationship Id="rId23" Type="http://schemas.openxmlformats.org/officeDocument/2006/relationships/tableStyles" Target="tableStyles.xml"/><Relationship Id="rId22" Type="http://schemas.openxmlformats.org/officeDocument/2006/relationships/viewProps" Target="viewProps.xml"/><Relationship Id="rId21" Type="http://schemas.openxmlformats.org/officeDocument/2006/relationships/presProps" Target="presProps.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notesMaster" Target="notesMasters/notesMaster1.xml"/><Relationship Id="rId10" Type="http://schemas.openxmlformats.org/officeDocument/2006/relationships/slide" Target="slides/slide8.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EFD42F7-718C-4B98-AAEC-167E6DDD60A7}" type="datetimeFigureOut">
              <a:rPr lang="en-US" smtClean="0"/>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1B2AA4F-B828-4D7C-AFD3-893933DAFCB4}" type="slidenum">
              <a:rPr lang="en-US" smtClean="0"/>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Slide Image Placeholder 1"/>
          <p:cNvSpPr/>
          <p:nvPr>
            <p:ph type="sldImg" idx="2"/>
          </p:nvPr>
        </p:nvSpPr>
        <p:spPr/>
      </p:sp>
      <p:sp>
        <p:nvSpPr>
          <p:cNvPr id="3" name="Text Placeholder 2"/>
          <p:cNvSpPr/>
          <p:nvPr>
            <p:ph type="body" idx="3"/>
          </p:nvPr>
        </p:nvSpPr>
        <p:spPr/>
        <p:txBody>
          <a:bodyPr/>
          <a:p>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Slide Image Placeholder 1"/>
          <p:cNvSpPr/>
          <p:nvPr>
            <p:ph type="sldImg" idx="2"/>
          </p:nvPr>
        </p:nvSpPr>
        <p:spPr/>
      </p:sp>
      <p:sp>
        <p:nvSpPr>
          <p:cNvPr id="3" name="Text Placeholder 2"/>
          <p:cNvSpPr/>
          <p:nvPr>
            <p:ph type="body" idx="3"/>
          </p:nvPr>
        </p:nvSpPr>
        <p:spPr/>
        <p:txBody>
          <a:bodyPr/>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showMasterSp="0">
  <p:cSld name="Title Slide">
    <p:bg>
      <p:bgPr>
        <a:solidFill>
          <a:schemeClr val="bg1"/>
        </a:solidFill>
        <a:effectLst/>
      </p:bgPr>
    </p:bg>
    <p:spTree>
      <p:nvGrpSpPr>
        <p:cNvPr id="1" name=""/>
        <p:cNvGrpSpPr/>
        <p:nvPr/>
      </p:nvGrpSpPr>
      <p:grpSpPr>
        <a:xfrm>
          <a:off x="0" y="0"/>
          <a:ext cx="0" cy="0"/>
          <a:chOff x="0" y="0"/>
          <a:chExt cx="0" cy="0"/>
        </a:xfrm>
      </p:grpSpPr>
      <p:pic>
        <p:nvPicPr>
          <p:cNvPr id="2050" name="Picture 2"/>
          <p:cNvPicPr>
            <a:picLocks noChangeAspect="1"/>
          </p:cNvPicPr>
          <p:nvPr/>
        </p:nvPicPr>
        <p:blipFill>
          <a:blip r:embed="rId2"/>
          <a:stretch>
            <a:fillRect/>
          </a:stretch>
        </p:blipFill>
        <p:spPr>
          <a:xfrm>
            <a:off x="0" y="0"/>
            <a:ext cx="12208933" cy="6858000"/>
          </a:xfrm>
          <a:prstGeom prst="rect">
            <a:avLst/>
          </a:prstGeom>
          <a:noFill/>
          <a:ln w="9525">
            <a:noFill/>
          </a:ln>
        </p:spPr>
      </p:pic>
      <p:sp>
        <p:nvSpPr>
          <p:cNvPr id="2051" name="Rectangle 3"/>
          <p:cNvSpPr>
            <a:spLocks noGrp="1" noChangeArrowheads="1"/>
          </p:cNvSpPr>
          <p:nvPr>
            <p:ph type="ctrTitle"/>
          </p:nvPr>
        </p:nvSpPr>
        <p:spPr>
          <a:xfrm>
            <a:off x="624417" y="1196975"/>
            <a:ext cx="10943167" cy="1082675"/>
          </a:xfrm>
        </p:spPr>
        <p:txBody>
          <a:bodyPr/>
          <a:lstStyle>
            <a:lvl1pPr algn="ctr">
              <a:defRPr>
                <a:solidFill>
                  <a:schemeClr val="bg1"/>
                </a:solidFill>
              </a:defRPr>
            </a:lvl1pPr>
          </a:lstStyle>
          <a:p>
            <a:pPr lvl="0"/>
            <a:r>
              <a:rPr lang="en-US" altLang="zh-CN" noProof="0" smtClean="0"/>
              <a:t>Click to edit Master title style</a:t>
            </a:r>
            <a:endParaRPr lang="en-US" altLang="zh-CN" noProof="0" smtClean="0"/>
          </a:p>
        </p:txBody>
      </p:sp>
      <p:sp>
        <p:nvSpPr>
          <p:cNvPr id="2052" name="Rectangle 4"/>
          <p:cNvSpPr>
            <a:spLocks noGrp="1" noChangeArrowheads="1"/>
          </p:cNvSpPr>
          <p:nvPr>
            <p:ph type="subTitle" idx="1"/>
          </p:nvPr>
        </p:nvSpPr>
        <p:spPr>
          <a:xfrm>
            <a:off x="626533" y="2422525"/>
            <a:ext cx="10949517" cy="1752600"/>
          </a:xfrm>
        </p:spPr>
        <p:txBody>
          <a:bodyPr/>
          <a:lstStyle>
            <a:lvl1pPr marL="0" indent="0" algn="ctr">
              <a:buFontTx/>
              <a:buNone/>
              <a:defRPr>
                <a:solidFill>
                  <a:schemeClr val="bg1"/>
                </a:solidFill>
              </a:defRPr>
            </a:lvl1pPr>
          </a:lstStyle>
          <a:p>
            <a:pPr lvl="0"/>
            <a:r>
              <a:rPr lang="en-US" altLang="zh-CN" noProof="0" smtClean="0"/>
              <a:t>Click to edit Master subtitle style</a:t>
            </a:r>
            <a:endParaRPr lang="en-US" altLang="zh-CN" noProof="0" smtClean="0"/>
          </a:p>
        </p:txBody>
      </p:sp>
      <p:sp>
        <p:nvSpPr>
          <p:cNvPr id="9" name="Rectangle 5"/>
          <p:cNvSpPr>
            <a:spLocks noGrp="1" noChangeArrowheads="1"/>
          </p:cNvSpPr>
          <p:nvPr>
            <p:ph type="dt" sz="half" idx="2"/>
          </p:nvPr>
        </p:nvSpPr>
        <p:spPr bwMode="auto">
          <a:xfrm>
            <a:off x="609600" y="6245225"/>
            <a:ext cx="2844800" cy="47625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defRPr/>
            </a:lvl1pPr>
          </a:lstStyle>
          <a:p>
            <a:fld id="{63A1C593-65D0-4073-BCC9-577B9352EA97}" type="datetimeFigureOut">
              <a:rPr lang="en-US" smtClean="0"/>
            </a:fld>
            <a:endParaRPr lang="en-US"/>
          </a:p>
        </p:txBody>
      </p:sp>
      <p:sp>
        <p:nvSpPr>
          <p:cNvPr id="10" name="Rectangle 6"/>
          <p:cNvSpPr>
            <a:spLocks noGrp="1" noChangeArrowheads="1"/>
          </p:cNvSpPr>
          <p:nvPr>
            <p:ph type="ftr" sz="quarter" idx="3"/>
          </p:nvPr>
        </p:nvSpPr>
        <p:spPr bwMode="auto">
          <a:xfrm>
            <a:off x="4165600" y="6245225"/>
            <a:ext cx="3860800" cy="47625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defRPr/>
            </a:lvl1pPr>
          </a:lstStyle>
          <a:p>
            <a:endParaRPr lang="en-US"/>
          </a:p>
        </p:txBody>
      </p:sp>
      <p:sp>
        <p:nvSpPr>
          <p:cNvPr id="11" name="Rectangle 7"/>
          <p:cNvSpPr>
            <a:spLocks noGrp="1" noChangeArrowheads="1"/>
          </p:cNvSpPr>
          <p:nvPr>
            <p:ph type="sldNum" sz="quarter" idx="4"/>
          </p:nvPr>
        </p:nvSpPr>
        <p:spPr bwMode="auto">
          <a:xfrm>
            <a:off x="8737600" y="6245225"/>
            <a:ext cx="2844800" cy="47625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defRPr/>
            </a:lvl1pPr>
          </a:lstStyle>
          <a:p>
            <a:fld id="{9B618960-8005-486C-9A75-10CB2AAC16F9}" type="slidenum">
              <a:rPr lang="en-US" smtClean="0"/>
            </a:fld>
            <a:endParaRPr lang="en-US"/>
          </a:p>
        </p:txBody>
      </p:sp>
    </p:spTree>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10"/>
          </p:nvPr>
        </p:nvSpPr>
        <p:spPr/>
        <p:txBody>
          <a:bodyPr/>
          <a:lstStyle/>
          <a:p>
            <a:fld id="{63A1C593-65D0-4073-BCC9-577B9352EA97}"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B618960-8005-486C-9A75-10CB2AAC16F9}" type="slidenum">
              <a:rPr lang="en-US" smtClean="0"/>
            </a:fld>
            <a:endParaRPr lang="en-US"/>
          </a:p>
        </p:txBody>
      </p:sp>
    </p:spTree>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1" y="4589463"/>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Click to edit Master text styles</a:t>
            </a:r>
            <a:endParaRPr lang="en-US" smtClean="0"/>
          </a:p>
        </p:txBody>
      </p:sp>
      <p:sp>
        <p:nvSpPr>
          <p:cNvPr id="4" name="Date Placeholder 3"/>
          <p:cNvSpPr>
            <a:spLocks noGrp="1"/>
          </p:cNvSpPr>
          <p:nvPr>
            <p:ph type="dt" sz="half" idx="10"/>
          </p:nvPr>
        </p:nvSpPr>
        <p:spPr/>
        <p:txBody>
          <a:bodyPr/>
          <a:lstStyle/>
          <a:p>
            <a:fld id="{63A1C593-65D0-4073-BCC9-577B9352EA97}"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B618960-8005-486C-9A75-10CB2AAC16F9}" type="slidenum">
              <a:rPr lang="en-US" smtClean="0"/>
            </a:fld>
            <a:endParaRPr lang="en-US"/>
          </a:p>
        </p:txBody>
      </p:sp>
    </p:spTree>
  </p:cSld>
  <p:clrMapOvr>
    <a:masterClrMapping/>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174750"/>
            <a:ext cx="5384800" cy="4953000"/>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Content Placeholder 3"/>
          <p:cNvSpPr>
            <a:spLocks noGrp="1"/>
          </p:cNvSpPr>
          <p:nvPr>
            <p:ph sz="half" idx="2"/>
          </p:nvPr>
        </p:nvSpPr>
        <p:spPr>
          <a:xfrm>
            <a:off x="6197600" y="1174750"/>
            <a:ext cx="5384800" cy="4953000"/>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5" name="Date Placeholder 4"/>
          <p:cNvSpPr>
            <a:spLocks noGrp="1"/>
          </p:cNvSpPr>
          <p:nvPr>
            <p:ph type="dt" sz="half" idx="10"/>
          </p:nvPr>
        </p:nvSpPr>
        <p:spPr/>
        <p:txBody>
          <a:bodyPr/>
          <a:lstStyle/>
          <a:p>
            <a:fld id="{63A1C593-65D0-4073-BCC9-577B9352EA97}" type="datetimeFigureOut">
              <a:rPr lang="en-US" smtClean="0"/>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B618960-8005-486C-9A75-10CB2AAC16F9}" type="slidenum">
              <a:rPr lang="en-US" smtClean="0"/>
            </a:fld>
            <a:endParaRPr lang="en-US"/>
          </a:p>
        </p:txBody>
      </p:sp>
    </p:spTree>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40317"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40317"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endParaRPr lang="en-US" smtClean="0"/>
          </a:p>
        </p:txBody>
      </p:sp>
      <p:sp>
        <p:nvSpPr>
          <p:cNvPr id="4" name="Content Placeholder 3"/>
          <p:cNvSpPr>
            <a:spLocks noGrp="1"/>
          </p:cNvSpPr>
          <p:nvPr>
            <p:ph sz="half" idx="2"/>
          </p:nvPr>
        </p:nvSpPr>
        <p:spPr>
          <a:xfrm>
            <a:off x="840317" y="2505075"/>
            <a:ext cx="5158316" cy="3684588"/>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5" name="Text Placeholder 4"/>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endParaRPr lang="en-US" smtClean="0"/>
          </a:p>
        </p:txBody>
      </p:sp>
      <p:sp>
        <p:nvSpPr>
          <p:cNvPr id="6" name="Content Placeholder 5"/>
          <p:cNvSpPr>
            <a:spLocks noGrp="1"/>
          </p:cNvSpPr>
          <p:nvPr>
            <p:ph sz="quarter" idx="4"/>
          </p:nvPr>
        </p:nvSpPr>
        <p:spPr>
          <a:xfrm>
            <a:off x="6172200" y="2505075"/>
            <a:ext cx="5183717" cy="3684588"/>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7" name="Date Placeholder 6"/>
          <p:cNvSpPr>
            <a:spLocks noGrp="1"/>
          </p:cNvSpPr>
          <p:nvPr>
            <p:ph type="dt" sz="half" idx="10"/>
          </p:nvPr>
        </p:nvSpPr>
        <p:spPr/>
        <p:txBody>
          <a:bodyPr/>
          <a:lstStyle/>
          <a:p>
            <a:fld id="{63A1C593-65D0-4073-BCC9-577B9352EA97}" type="datetimeFigureOut">
              <a:rPr lang="en-US" smtClean="0"/>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B618960-8005-486C-9A75-10CB2AAC16F9}" type="slidenum">
              <a:rPr lang="en-US" smtClean="0"/>
            </a:fld>
            <a:endParaRPr lang="en-US"/>
          </a:p>
        </p:txBody>
      </p:sp>
    </p:spTree>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63A1C593-65D0-4073-BCC9-577B9352EA97}" type="datetimeFigureOut">
              <a:rPr lang="en-US" smtClean="0"/>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B618960-8005-486C-9A75-10CB2AAC16F9}" type="slidenum">
              <a:rPr lang="en-US" smtClean="0"/>
            </a:fld>
            <a:endParaRPr lang="en-US"/>
          </a:p>
        </p:txBody>
      </p:sp>
    </p:spTree>
  </p:cSld>
  <p:clrMapOvr>
    <a:masterClrMapping/>
  </p:clrMapOvr>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3A1C593-65D0-4073-BCC9-577B9352EA97}" type="datetimeFigureOut">
              <a:rPr lang="en-US" smtClean="0"/>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B618960-8005-486C-9A75-10CB2AAC16F9}" type="slidenum">
              <a:rPr lang="en-US" smtClean="0"/>
            </a:fld>
            <a:endParaRPr lang="en-US"/>
          </a:p>
        </p:txBody>
      </p:sp>
    </p:spTree>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7" y="457200"/>
            <a:ext cx="393276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717"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Text Placeholder 3"/>
          <p:cNvSpPr>
            <a:spLocks noGrp="1"/>
          </p:cNvSpPr>
          <p:nvPr>
            <p:ph type="body" sz="half" idx="2"/>
          </p:nvPr>
        </p:nvSpPr>
        <p:spPr>
          <a:xfrm>
            <a:off x="840317"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endParaRPr lang="en-US" smtClean="0"/>
          </a:p>
        </p:txBody>
      </p:sp>
      <p:sp>
        <p:nvSpPr>
          <p:cNvPr id="5" name="Date Placeholder 4"/>
          <p:cNvSpPr>
            <a:spLocks noGrp="1"/>
          </p:cNvSpPr>
          <p:nvPr>
            <p:ph type="dt" sz="half" idx="10"/>
          </p:nvPr>
        </p:nvSpPr>
        <p:spPr/>
        <p:txBody>
          <a:bodyPr/>
          <a:lstStyle/>
          <a:p>
            <a:fld id="{63A1C593-65D0-4073-BCC9-577B9352EA97}" type="datetimeFigureOut">
              <a:rPr lang="en-US" smtClean="0"/>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B618960-8005-486C-9A75-10CB2AAC16F9}" type="slidenum">
              <a:rPr lang="en-US" smtClean="0"/>
            </a:fld>
            <a:endParaRPr lang="en-US"/>
          </a:p>
        </p:txBody>
      </p:sp>
    </p:spTree>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7" y="457200"/>
            <a:ext cx="393276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717" y="987425"/>
            <a:ext cx="6172200" cy="4873625"/>
          </a:xfrm>
        </p:spPr>
        <p:txBody>
          <a:bodyPr vert="horz" wrap="square" lIns="91440" tIns="45720" rIns="91440" bIns="45720" numCol="1" anchor="t" anchorCtr="0" compatLnSpc="1"/>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1" fontAlgn="base" latinLnBrk="0" hangingPunct="1">
              <a:lnSpc>
                <a:spcPct val="100000"/>
              </a:lnSpc>
              <a:spcBef>
                <a:spcPct val="20000"/>
              </a:spcBef>
              <a:spcAft>
                <a:spcPct val="0"/>
              </a:spcAft>
              <a:buClrTx/>
              <a:buSzTx/>
              <a:buFontTx/>
              <a:buNone/>
              <a:defRPr/>
            </a:pPr>
            <a:endParaRPr kumimoji="0" lang="en-US" sz="3200" b="0" i="0" u="none" strike="noStrike" kern="1200" cap="none" spc="0" normalizeH="0" baseline="0" noProof="0" smtClean="0">
              <a:ln>
                <a:noFill/>
              </a:ln>
              <a:solidFill>
                <a:schemeClr val="tx1"/>
              </a:solidFill>
              <a:effectLst/>
              <a:uLnTx/>
              <a:uFillTx/>
              <a:latin typeface="+mn-lt"/>
              <a:ea typeface="+mn-ea"/>
              <a:cs typeface="+mn-cs"/>
            </a:endParaRPr>
          </a:p>
        </p:txBody>
      </p:sp>
      <p:sp>
        <p:nvSpPr>
          <p:cNvPr id="4" name="Text Placeholder 3"/>
          <p:cNvSpPr>
            <a:spLocks noGrp="1"/>
          </p:cNvSpPr>
          <p:nvPr>
            <p:ph type="body" sz="half" idx="2"/>
          </p:nvPr>
        </p:nvSpPr>
        <p:spPr>
          <a:xfrm>
            <a:off x="840317"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endParaRPr lang="en-US" smtClean="0"/>
          </a:p>
        </p:txBody>
      </p:sp>
      <p:sp>
        <p:nvSpPr>
          <p:cNvPr id="5" name="Date Placeholder 4"/>
          <p:cNvSpPr>
            <a:spLocks noGrp="1"/>
          </p:cNvSpPr>
          <p:nvPr>
            <p:ph type="dt" sz="half" idx="10"/>
          </p:nvPr>
        </p:nvSpPr>
        <p:spPr/>
        <p:txBody>
          <a:bodyPr/>
          <a:lstStyle/>
          <a:p>
            <a:fld id="{63A1C593-65D0-4073-BCC9-577B9352EA97}" type="datetimeFigureOut">
              <a:rPr lang="en-US" smtClean="0"/>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B618960-8005-486C-9A75-10CB2AAC16F9}" type="slidenum">
              <a:rPr lang="en-US" smtClean="0"/>
            </a:fld>
            <a:endParaRPr lang="en-US"/>
          </a:p>
        </p:txBody>
      </p:sp>
    </p:spTree>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10"/>
          </p:nvPr>
        </p:nvSpPr>
        <p:spPr/>
        <p:txBody>
          <a:bodyPr/>
          <a:lstStyle/>
          <a:p>
            <a:fld id="{63A1C593-65D0-4073-BCC9-577B9352EA97}"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B618960-8005-486C-9A75-10CB2AAC16F9}" type="slidenum">
              <a:rPr lang="en-US" smtClean="0"/>
            </a:fld>
            <a:endParaRPr lang="en-US"/>
          </a:p>
        </p:txBody>
      </p:sp>
    </p:spTree>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190500"/>
            <a:ext cx="2743200" cy="593725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190500"/>
            <a:ext cx="8026400" cy="5937250"/>
          </a:xfrm>
        </p:spPr>
        <p:txBody>
          <a:bodyPr vert="eaVert"/>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10"/>
          </p:nvPr>
        </p:nvSpPr>
        <p:spPr/>
        <p:txBody>
          <a:bodyPr/>
          <a:lstStyle/>
          <a:p>
            <a:fld id="{63A1C593-65D0-4073-BCC9-577B9352EA97}"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B618960-8005-486C-9A75-10CB2AAC16F9}" type="slidenum">
              <a:rPr lang="en-US" smtClean="0"/>
            </a:fld>
            <a:endParaRPr lang="en-US"/>
          </a:p>
        </p:txBody>
      </p:sp>
    </p:spTree>
  </p:cSld>
  <p:clrMapOvr>
    <a:masterClrMapping/>
  </p:clrMapOvr>
  <p:hf sldNum="0" hdr="0" ftr="0" dt="0"/>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3" Type="http://schemas.openxmlformats.org/officeDocument/2006/relationships/theme" Target="../theme/theme1.xml"/><Relationship Id="rId12" Type="http://schemas.openxmlformats.org/officeDocument/2006/relationships/image" Target="../media/image2.jpeg"/><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9"/>
          <p:cNvPicPr>
            <a:picLocks noChangeAspect="1"/>
          </p:cNvPicPr>
          <p:nvPr/>
        </p:nvPicPr>
        <p:blipFill>
          <a:blip r:embed="rId12"/>
          <a:stretch>
            <a:fillRect/>
          </a:stretch>
        </p:blipFill>
        <p:spPr>
          <a:xfrm>
            <a:off x="0" y="0"/>
            <a:ext cx="12208933" cy="6858000"/>
          </a:xfrm>
          <a:prstGeom prst="rect">
            <a:avLst/>
          </a:prstGeom>
          <a:noFill/>
          <a:ln w="9525">
            <a:noFill/>
          </a:ln>
        </p:spPr>
      </p:pic>
      <p:sp>
        <p:nvSpPr>
          <p:cNvPr id="1027" name="Rectangle 3"/>
          <p:cNvSpPr>
            <a:spLocks noGrp="1"/>
          </p:cNvSpPr>
          <p:nvPr>
            <p:ph type="title"/>
          </p:nvPr>
        </p:nvSpPr>
        <p:spPr>
          <a:xfrm>
            <a:off x="609600" y="190500"/>
            <a:ext cx="10972800" cy="582613"/>
          </a:xfrm>
          <a:prstGeom prst="rect">
            <a:avLst/>
          </a:prstGeom>
          <a:noFill/>
          <a:ln w="9525">
            <a:noFill/>
          </a:ln>
        </p:spPr>
        <p:txBody>
          <a:bodyPr anchor="ctr"/>
          <a:lstStyle/>
          <a:p>
            <a:pPr lvl="0"/>
            <a:r>
              <a:rPr lang="en-US" altLang="zh-CN" dirty="0"/>
              <a:t>Click to edit Master title style</a:t>
            </a:r>
            <a:endParaRPr lang="en-US" altLang="zh-CN" dirty="0"/>
          </a:p>
        </p:txBody>
      </p:sp>
      <p:sp>
        <p:nvSpPr>
          <p:cNvPr id="1028" name="Rectangle 4"/>
          <p:cNvSpPr>
            <a:spLocks noGrp="1"/>
          </p:cNvSpPr>
          <p:nvPr>
            <p:ph type="body" idx="1"/>
          </p:nvPr>
        </p:nvSpPr>
        <p:spPr>
          <a:xfrm>
            <a:off x="609600" y="1174750"/>
            <a:ext cx="10972800" cy="4953000"/>
          </a:xfrm>
          <a:prstGeom prst="rect">
            <a:avLst/>
          </a:prstGeom>
          <a:noFill/>
          <a:ln w="9525">
            <a:noFill/>
          </a:ln>
        </p:spPr>
        <p:txBody>
          <a:bodyPr/>
          <a:lstStyle/>
          <a:p>
            <a:pPr lvl="0"/>
            <a:r>
              <a:rPr lang="en-US" altLang="zh-CN" dirty="0"/>
              <a:t>Click to edit Master text styles</a:t>
            </a:r>
            <a:endParaRPr lang="en-US" altLang="zh-CN" dirty="0"/>
          </a:p>
          <a:p>
            <a:pPr lvl="1"/>
            <a:r>
              <a:rPr lang="en-US" altLang="zh-CN" dirty="0"/>
              <a:t>Second level</a:t>
            </a:r>
            <a:endParaRPr lang="en-US" altLang="zh-CN" dirty="0"/>
          </a:p>
          <a:p>
            <a:pPr lvl="2"/>
            <a:r>
              <a:rPr lang="en-US" altLang="zh-CN" dirty="0"/>
              <a:t>Third level</a:t>
            </a:r>
            <a:endParaRPr lang="en-US" altLang="zh-CN" dirty="0"/>
          </a:p>
          <a:p>
            <a:pPr lvl="3"/>
            <a:r>
              <a:rPr lang="en-US" altLang="zh-CN" dirty="0"/>
              <a:t>Fourth level</a:t>
            </a:r>
            <a:endParaRPr lang="en-US" altLang="zh-CN" dirty="0"/>
          </a:p>
          <a:p>
            <a:pPr lvl="4"/>
            <a:r>
              <a:rPr lang="en-US" altLang="zh-CN" dirty="0"/>
              <a:t>Fifth level</a:t>
            </a:r>
            <a:endParaRPr lang="en-US" altLang="zh-CN" dirty="0"/>
          </a:p>
        </p:txBody>
      </p:sp>
      <p:sp>
        <p:nvSpPr>
          <p:cNvPr id="1029" name="Rectangle 5"/>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defRPr sz="1400"/>
            </a:lvl1pPr>
          </a:lstStyle>
          <a:p>
            <a:fld id="{63A1C593-65D0-4073-BCC9-577B9352EA97}" type="datetimeFigureOut">
              <a:rPr lang="en-US" smtClean="0"/>
            </a:fld>
            <a:endParaRPr lang="en-US"/>
          </a:p>
        </p:txBody>
      </p:sp>
      <p:sp>
        <p:nvSpPr>
          <p:cNvPr id="1030" name="Rectangle 6"/>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lgn="ctr">
              <a:defRPr sz="1400"/>
            </a:lvl1pPr>
          </a:lstStyle>
          <a:p>
            <a:endParaRPr lang="en-US"/>
          </a:p>
        </p:txBody>
      </p:sp>
      <p:sp>
        <p:nvSpPr>
          <p:cNvPr id="1031" name="Rectangle 7"/>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lgn="r">
              <a:defRPr sz="1400"/>
            </a:lvl1pPr>
          </a:lstStyle>
          <a:p>
            <a:fld id="{9B618960-8005-486C-9A75-10CB2AAC16F9}" type="slidenum">
              <a:rPr lang="en-US" smtClean="0"/>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l" rtl="0" fontAlgn="base">
        <a:spcBef>
          <a:spcPct val="0"/>
        </a:spcBef>
        <a:spcAft>
          <a:spcPct val="0"/>
        </a:spcAft>
        <a:defRPr sz="3600" kern="1200">
          <a:solidFill>
            <a:schemeClr val="tx1"/>
          </a:solidFill>
          <a:latin typeface="+mj-lt"/>
          <a:ea typeface="+mj-ea"/>
          <a:cs typeface="+mj-cs"/>
        </a:defRPr>
      </a:lvl1pPr>
      <a:lvl2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2pPr>
      <a:lvl3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3pPr>
      <a:lvl4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4pPr>
      <a:lvl5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5pPr>
      <a:lvl6pPr marL="4572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6pPr>
      <a:lvl7pPr marL="9144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7pPr>
      <a:lvl8pPr marL="13716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8pPr>
      <a:lvl9pPr marL="18288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openxmlformats.org/officeDocument/2006/relationships/image" Target="../media/image6.png"/><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image" Target="../media/image8.png"/><Relationship Id="rId1"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7.png"/><Relationship Id="rId1" Type="http://schemas.openxmlformats.org/officeDocument/2006/relationships/image" Target="../media/image9.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7.png"/></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7.png"/></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0.png"/></Relationships>
</file>

<file path=ppt/slides/_rels/slide8.xml.rels><?xml version="1.0" encoding="UTF-8" standalone="yes"?>
<Relationships xmlns="http://schemas.openxmlformats.org/package/2006/relationships"><Relationship Id="rId4" Type="http://schemas.openxmlformats.org/officeDocument/2006/relationships/notesSlide" Target="../notesSlides/notesSlide1.xml"/><Relationship Id="rId3" Type="http://schemas.openxmlformats.org/officeDocument/2006/relationships/slideLayout" Target="../slideLayouts/slideLayout4.xml"/><Relationship Id="rId2" Type="http://schemas.openxmlformats.org/officeDocument/2006/relationships/image" Target="../media/image12.png"/><Relationship Id="rId1" Type="http://schemas.openxmlformats.org/officeDocument/2006/relationships/image" Target="../media/image11.png"/></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13.emf"/><Relationship Id="rId1" Type="http://schemas.openxmlformats.org/officeDocument/2006/relationships/image" Target="../media/image11.png"/></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1.png"/></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1.png"/></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1.pn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14.emf"/><Relationship Id="rId1" Type="http://schemas.openxmlformats.org/officeDocument/2006/relationships/image" Target="../media/image11.pn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image" Target="../media/image11.png"/></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5.png"/></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6.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a:blip r:embed="rId1"/>
          <a:stretch>
            <a:fillRect/>
          </a:stretch>
        </p:blipFill>
        <p:spPr>
          <a:xfrm>
            <a:off x="-99695" y="-11430"/>
            <a:ext cx="12302490" cy="7004050"/>
          </a:xfrm>
          <a:prstGeom prst="rect">
            <a:avLst/>
          </a:prstGeom>
        </p:spPr>
      </p:pic>
      <p:sp>
        <p:nvSpPr>
          <p:cNvPr id="3" name="Subtitle 2"/>
          <p:cNvSpPr>
            <a:spLocks noGrp="1"/>
          </p:cNvSpPr>
          <p:nvPr>
            <p:ph type="subTitle" idx="1"/>
          </p:nvPr>
        </p:nvSpPr>
        <p:spPr>
          <a:xfrm>
            <a:off x="8687435" y="6068695"/>
            <a:ext cx="3515360" cy="742315"/>
          </a:xfrm>
        </p:spPr>
        <p:txBody>
          <a:bodyPr>
            <a:scene3d>
              <a:camera prst="orthographicFront"/>
              <a:lightRig rig="threePt" dir="t"/>
            </a:scene3d>
          </a:bodyPr>
          <a:lstStyle/>
          <a:p>
            <a:pPr algn="ctr">
              <a:lnSpc>
                <a:spcPct val="110000"/>
              </a:lnSpc>
            </a:pPr>
            <a:r>
              <a:rPr lang="en-US" sz="1800" b="1" dirty="0" err="1" smtClean="0">
                <a:solidFill>
                  <a:schemeClr val="accent1">
                    <a:lumMod val="75000"/>
                  </a:schemeClr>
                </a:solidFill>
                <a:effectLst>
                  <a:outerShdw blurRad="38100" dist="19050" dir="2700000" algn="tl" rotWithShape="0">
                    <a:schemeClr val="dk1">
                      <a:alpha val="40000"/>
                    </a:schemeClr>
                  </a:outerShdw>
                </a:effectLst>
                <a:latin typeface="Arial" panose="020B0604020202020204"/>
                <a:cs typeface="Arial" panose="020B0604020202020204"/>
                <a:sym typeface="+mn-ea"/>
              </a:rPr>
              <a:t>Th.S</a:t>
            </a:r>
            <a:r>
              <a:rPr lang="en-US" sz="1800" b="1" dirty="0" smtClean="0">
                <a:solidFill>
                  <a:schemeClr val="accent1">
                    <a:lumMod val="75000"/>
                  </a:schemeClr>
                </a:solidFill>
                <a:effectLst>
                  <a:outerShdw blurRad="38100" dist="19050" dir="2700000" algn="tl" rotWithShape="0">
                    <a:schemeClr val="dk1">
                      <a:alpha val="40000"/>
                    </a:schemeClr>
                  </a:outerShdw>
                </a:effectLst>
                <a:latin typeface="Arial" panose="020B0604020202020204"/>
                <a:cs typeface="Arial" panose="020B0604020202020204"/>
                <a:sym typeface="+mn-ea"/>
              </a:rPr>
              <a:t> </a:t>
            </a:r>
            <a:r>
              <a:rPr lang="en-US" sz="1800" b="1" dirty="0" err="1" smtClean="0">
                <a:solidFill>
                  <a:schemeClr val="accent1">
                    <a:lumMod val="75000"/>
                  </a:schemeClr>
                </a:solidFill>
                <a:effectLst>
                  <a:outerShdw blurRad="38100" dist="19050" dir="2700000" algn="tl" rotWithShape="0">
                    <a:schemeClr val="dk1">
                      <a:alpha val="40000"/>
                    </a:schemeClr>
                  </a:outerShdw>
                </a:effectLst>
                <a:latin typeface="Arial" panose="020B0604020202020204"/>
                <a:cs typeface="Arial" panose="020B0604020202020204"/>
                <a:sym typeface="+mn-ea"/>
              </a:rPr>
              <a:t>Lê</a:t>
            </a:r>
            <a:r>
              <a:rPr lang="en-US" sz="1800" b="1" dirty="0" smtClean="0">
                <a:solidFill>
                  <a:schemeClr val="accent1">
                    <a:lumMod val="75000"/>
                  </a:schemeClr>
                </a:solidFill>
                <a:effectLst>
                  <a:outerShdw blurRad="38100" dist="19050" dir="2700000" algn="tl" rotWithShape="0">
                    <a:schemeClr val="dk1">
                      <a:alpha val="40000"/>
                    </a:schemeClr>
                  </a:outerShdw>
                </a:effectLst>
                <a:latin typeface="Arial" panose="020B0604020202020204"/>
                <a:cs typeface="Arial" panose="020B0604020202020204"/>
                <a:sym typeface="+mn-ea"/>
              </a:rPr>
              <a:t> </a:t>
            </a:r>
            <a:r>
              <a:rPr lang="en-US" sz="1800" b="1" dirty="0" err="1" smtClean="0">
                <a:solidFill>
                  <a:schemeClr val="accent1">
                    <a:lumMod val="75000"/>
                  </a:schemeClr>
                </a:solidFill>
                <a:effectLst>
                  <a:outerShdw blurRad="38100" dist="19050" dir="2700000" algn="tl" rotWithShape="0">
                    <a:schemeClr val="dk1">
                      <a:alpha val="40000"/>
                    </a:schemeClr>
                  </a:outerShdw>
                </a:effectLst>
                <a:latin typeface="Arial" panose="020B0604020202020204"/>
                <a:cs typeface="Arial" panose="020B0604020202020204"/>
                <a:sym typeface="+mn-ea"/>
              </a:rPr>
              <a:t>Thị</a:t>
            </a:r>
            <a:r>
              <a:rPr lang="en-US" sz="1800" b="1" dirty="0" smtClean="0">
                <a:solidFill>
                  <a:schemeClr val="accent1">
                    <a:lumMod val="75000"/>
                  </a:schemeClr>
                </a:solidFill>
                <a:effectLst>
                  <a:outerShdw blurRad="38100" dist="19050" dir="2700000" algn="tl" rotWithShape="0">
                    <a:schemeClr val="dk1">
                      <a:alpha val="40000"/>
                    </a:schemeClr>
                  </a:outerShdw>
                </a:effectLst>
                <a:latin typeface="Arial" panose="020B0604020202020204"/>
                <a:cs typeface="Arial" panose="020B0604020202020204"/>
                <a:sym typeface="+mn-ea"/>
              </a:rPr>
              <a:t> </a:t>
            </a:r>
            <a:r>
              <a:rPr lang="en-US" sz="1800" b="1" dirty="0" err="1" smtClean="0">
                <a:solidFill>
                  <a:schemeClr val="accent1">
                    <a:lumMod val="75000"/>
                  </a:schemeClr>
                </a:solidFill>
                <a:effectLst>
                  <a:outerShdw blurRad="38100" dist="19050" dir="2700000" algn="tl" rotWithShape="0">
                    <a:schemeClr val="dk1">
                      <a:alpha val="40000"/>
                    </a:schemeClr>
                  </a:outerShdw>
                </a:effectLst>
                <a:latin typeface="Arial" panose="020B0604020202020204"/>
                <a:cs typeface="Arial" panose="020B0604020202020204"/>
                <a:sym typeface="+mn-ea"/>
              </a:rPr>
              <a:t>Phương</a:t>
            </a:r>
            <a:r>
              <a:rPr lang="en-US" sz="1800" b="1" dirty="0" smtClean="0">
                <a:solidFill>
                  <a:schemeClr val="accent1">
                    <a:lumMod val="75000"/>
                  </a:schemeClr>
                </a:solidFill>
                <a:effectLst>
                  <a:outerShdw blurRad="38100" dist="19050" dir="2700000" algn="tl" rotWithShape="0">
                    <a:schemeClr val="dk1">
                      <a:alpha val="40000"/>
                    </a:schemeClr>
                  </a:outerShdw>
                </a:effectLst>
                <a:latin typeface="Arial" panose="020B0604020202020204"/>
                <a:cs typeface="Arial" panose="020B0604020202020204"/>
                <a:sym typeface="+mn-ea"/>
              </a:rPr>
              <a:t> </a:t>
            </a:r>
            <a:r>
              <a:rPr lang="en-US" sz="1800" b="1" dirty="0" err="1" smtClean="0">
                <a:solidFill>
                  <a:schemeClr val="accent1">
                    <a:lumMod val="75000"/>
                  </a:schemeClr>
                </a:solidFill>
                <a:effectLst>
                  <a:outerShdw blurRad="38100" dist="19050" dir="2700000" algn="tl" rotWithShape="0">
                    <a:schemeClr val="dk1">
                      <a:alpha val="40000"/>
                    </a:schemeClr>
                  </a:outerShdw>
                </a:effectLst>
                <a:latin typeface="Arial" panose="020B0604020202020204"/>
                <a:cs typeface="Arial" panose="020B0604020202020204"/>
                <a:sym typeface="+mn-ea"/>
              </a:rPr>
              <a:t>Thảo</a:t>
            </a:r>
            <a:endParaRPr lang="en-US" sz="1800" b="1" dirty="0" smtClean="0">
              <a:solidFill>
                <a:schemeClr val="accent1">
                  <a:lumMod val="75000"/>
                </a:schemeClr>
              </a:solidFill>
              <a:effectLst>
                <a:outerShdw blurRad="38100" dist="19050" dir="2700000" algn="tl" rotWithShape="0">
                  <a:schemeClr val="dk1">
                    <a:alpha val="40000"/>
                  </a:schemeClr>
                </a:outerShdw>
              </a:effectLst>
              <a:latin typeface="Arial" panose="020B0604020202020204"/>
              <a:cs typeface="Arial" panose="020B0604020202020204"/>
            </a:endParaRPr>
          </a:p>
          <a:p>
            <a:pPr algn="ctr">
              <a:lnSpc>
                <a:spcPct val="110000"/>
              </a:lnSpc>
            </a:pPr>
            <a:r>
              <a:rPr lang="en-US" sz="1800" b="1" dirty="0" smtClean="0">
                <a:solidFill>
                  <a:schemeClr val="accent1">
                    <a:lumMod val="75000"/>
                  </a:schemeClr>
                </a:solidFill>
                <a:effectLst>
                  <a:outerShdw blurRad="38100" dist="19050" dir="2700000" algn="tl" rotWithShape="0">
                    <a:schemeClr val="dk1">
                      <a:alpha val="40000"/>
                    </a:schemeClr>
                  </a:outerShdw>
                </a:effectLst>
                <a:latin typeface="Arial" panose="020B0604020202020204"/>
                <a:cs typeface="Arial" panose="020B0604020202020204"/>
                <a:sym typeface="+mn-ea"/>
              </a:rPr>
              <a:t>Tel: 090 137 17 19</a:t>
            </a:r>
            <a:endParaRPr lang="en-US" b="1" dirty="0" smtClean="0">
              <a:solidFill>
                <a:schemeClr val="accent1">
                  <a:lumMod val="75000"/>
                </a:schemeClr>
              </a:solidFill>
              <a:effectLst>
                <a:outerShdw blurRad="38100" dist="19050" dir="2700000" algn="tl" rotWithShape="0">
                  <a:schemeClr val="dk1">
                    <a:alpha val="40000"/>
                  </a:schemeClr>
                </a:outerShdw>
              </a:effectLst>
              <a:latin typeface="Arial" panose="020B0604020202020204"/>
              <a:cs typeface="Arial" panose="020B0604020202020204"/>
            </a:endParaRPr>
          </a:p>
          <a:p>
            <a:endParaRPr lang="en-US" b="1" dirty="0" smtClean="0">
              <a:solidFill>
                <a:schemeClr val="accent1">
                  <a:lumMod val="75000"/>
                </a:schemeClr>
              </a:solidFill>
              <a:effectLst>
                <a:outerShdw blurRad="38100" dist="19050" dir="2700000" algn="tl" rotWithShape="0">
                  <a:schemeClr val="dk1">
                    <a:alpha val="40000"/>
                  </a:schemeClr>
                </a:outerShdw>
              </a:effectLst>
              <a:latin typeface="Arial" panose="020B0604020202020204"/>
              <a:cs typeface="Arial" panose="020B0604020202020204"/>
            </a:endParaRPr>
          </a:p>
        </p:txBody>
      </p:sp>
      <p:grpSp>
        <p:nvGrpSpPr>
          <p:cNvPr id="10" name="Group 9"/>
          <p:cNvGrpSpPr/>
          <p:nvPr/>
        </p:nvGrpSpPr>
        <p:grpSpPr>
          <a:xfrm>
            <a:off x="2739390" y="2291715"/>
            <a:ext cx="9387205" cy="3733165"/>
            <a:chOff x="3898" y="1789"/>
            <a:chExt cx="14783" cy="6278"/>
          </a:xfrm>
        </p:grpSpPr>
        <p:pic>
          <p:nvPicPr>
            <p:cNvPr id="8" name="Picture 7"/>
            <p:cNvPicPr>
              <a:picLocks noChangeAspect="1"/>
            </p:cNvPicPr>
            <p:nvPr/>
          </p:nvPicPr>
          <p:blipFill>
            <a:blip r:embed="rId2"/>
            <a:stretch>
              <a:fillRect/>
            </a:stretch>
          </p:blipFill>
          <p:spPr>
            <a:xfrm>
              <a:off x="3898" y="1789"/>
              <a:ext cx="7804" cy="5248"/>
            </a:xfrm>
            <a:prstGeom prst="rect">
              <a:avLst/>
            </a:prstGeom>
          </p:spPr>
        </p:pic>
        <p:pic>
          <p:nvPicPr>
            <p:cNvPr id="9" name="Picture 8"/>
            <p:cNvPicPr>
              <a:picLocks noChangeAspect="1"/>
            </p:cNvPicPr>
            <p:nvPr/>
          </p:nvPicPr>
          <p:blipFill>
            <a:blip r:embed="rId3"/>
            <a:stretch>
              <a:fillRect/>
            </a:stretch>
          </p:blipFill>
          <p:spPr>
            <a:xfrm>
              <a:off x="11699" y="3415"/>
              <a:ext cx="6982" cy="4652"/>
            </a:xfrm>
            <a:prstGeom prst="rect">
              <a:avLst/>
            </a:prstGeom>
          </p:spPr>
        </p:pic>
      </p:grpSp>
      <p:sp>
        <p:nvSpPr>
          <p:cNvPr id="12" name="Title 2"/>
          <p:cNvSpPr>
            <a:spLocks noGrp="1"/>
          </p:cNvSpPr>
          <p:nvPr/>
        </p:nvSpPr>
        <p:spPr>
          <a:xfrm>
            <a:off x="5918928" y="158750"/>
            <a:ext cx="5790852" cy="794385"/>
          </a:xfrm>
          <a:prstGeom prst="rect">
            <a:avLst/>
          </a:prstGeom>
          <a:noFill/>
        </p:spPr>
        <p:txBody>
          <a:bodyPr vert="horz" lIns="91440" tIns="45720" rIns="91440" bIns="45720" rtlCol="0" anchor="b" anchorCtr="0">
            <a:noAutofit/>
          </a:bodyPr>
          <a:lstStyle>
            <a:lvl1pPr algn="l" defTabSz="914400" rtl="0" eaLnBrk="1" latinLnBrk="0" hangingPunct="1">
              <a:spcBef>
                <a:spcPts val="400"/>
              </a:spcBef>
              <a:buNone/>
              <a:defRPr sz="4000" b="1" kern="1200" cap="all" spc="0" baseline="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Arial" panose="020B0604020202020204"/>
                <a:ea typeface="+mj-ea"/>
                <a:cs typeface="Arial" panose="020B0604020202020204"/>
              </a:defRPr>
            </a:lvl1pPr>
          </a:lstStyle>
          <a:p>
            <a:pPr algn="ctr"/>
            <a:r>
              <a:rPr lang="en-US" sz="1800" b="1" cap="none"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TRƯỜNG CAO ĐẲNG LÝ TỰ TRỌNG TP.HCM</a:t>
            </a:r>
            <a:br>
              <a:rPr lang="en-US" sz="1800" b="1" cap="none"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br>
            <a:r>
              <a:rPr lang="en-US" sz="1800" cap="none" dirty="0" smtClean="0"/>
              <a:t>KHOA : MAY – </a:t>
            </a:r>
            <a:r>
              <a:rPr lang="en-US" sz="1800" cap="none" smtClean="0"/>
              <a:t>THỜI TRANG</a:t>
            </a:r>
            <a:endParaRPr lang="en-US" sz="1600" b="1" cap="none"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14" name="Subtitle 2"/>
          <p:cNvSpPr>
            <a:spLocks noGrp="1"/>
          </p:cNvSpPr>
          <p:nvPr/>
        </p:nvSpPr>
        <p:spPr>
          <a:xfrm>
            <a:off x="2690495" y="1332865"/>
            <a:ext cx="9148445" cy="918210"/>
          </a:xfrm>
          <a:prstGeom prst="rect">
            <a:avLst/>
          </a:prstGeom>
          <a:noFill/>
          <a:ln w="9525">
            <a:noFill/>
          </a:ln>
        </p:spPr>
        <p:txBody>
          <a:bodyPr/>
          <a:lstStyle>
            <a:lvl1pPr marL="0" indent="0" algn="ctr" rtl="0" fontAlgn="base">
              <a:spcBef>
                <a:spcPct val="20000"/>
              </a:spcBef>
              <a:spcAft>
                <a:spcPct val="0"/>
              </a:spcAft>
              <a:buFontTx/>
              <a:buNone/>
              <a:defRPr sz="3200" kern="1200">
                <a:solidFill>
                  <a:schemeClr val="bg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10000"/>
              </a:lnSpc>
            </a:pPr>
            <a:r>
              <a:rPr lang="vi-VN" altLang="en-US" sz="4400" b="1" dirty="0" err="1" smtClean="0">
                <a:ln w="9525" cmpd="sng">
                  <a:solidFill>
                    <a:schemeClr val="accent1"/>
                  </a:solidFill>
                  <a:prstDash val="solid"/>
                </a:ln>
                <a:solidFill>
                  <a:schemeClr val="accent2">
                    <a:lumMod val="50000"/>
                  </a:schemeClr>
                </a:solidFill>
                <a:effectLst>
                  <a:glow rad="139700">
                    <a:schemeClr val="accent1">
                      <a:satMod val="175000"/>
                      <a:alpha val="40000"/>
                    </a:schemeClr>
                  </a:glow>
                </a:effectLst>
                <a:latin typeface="Arial" panose="020B0604020202020204"/>
                <a:cs typeface="Arial" panose="020B0604020202020204"/>
                <a:sym typeface="+mn-ea"/>
              </a:rPr>
              <a:t>QUẢN LÝ ĐƠN HÀNG </a:t>
            </a:r>
            <a:endParaRPr lang="vi-VN" altLang="en-US" sz="4400" b="1" dirty="0" err="1" smtClean="0">
              <a:ln w="9525" cmpd="sng">
                <a:solidFill>
                  <a:schemeClr val="accent1"/>
                </a:solidFill>
                <a:prstDash val="solid"/>
              </a:ln>
              <a:solidFill>
                <a:schemeClr val="accent2">
                  <a:lumMod val="50000"/>
                </a:schemeClr>
              </a:solidFill>
              <a:effectLst>
                <a:glow rad="139700">
                  <a:schemeClr val="accent1">
                    <a:satMod val="175000"/>
                    <a:alpha val="40000"/>
                  </a:schemeClr>
                </a:glow>
              </a:effectLst>
              <a:latin typeface="Arial" panose="020B0604020202020204"/>
              <a:cs typeface="Arial" panose="020B0604020202020204"/>
              <a:sym typeface="+mn-ea"/>
            </a:endParaRP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515391" y="-5305"/>
            <a:ext cx="1403537" cy="95844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randombar(horizontal)">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4" grpId="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nvSpPr>
        <p:spPr>
          <a:xfrm>
            <a:off x="1515745" y="502920"/>
            <a:ext cx="9160510" cy="1323340"/>
          </a:xfrm>
          <a:prstGeom prst="rect">
            <a:avLst/>
          </a:prstGeom>
          <a:noFill/>
          <a:ln w="9525">
            <a:noFill/>
          </a:ln>
        </p:spPr>
        <p:txBody>
          <a:bodyPr anchor="ctr"/>
          <a:lstStyle>
            <a:lvl1pPr algn="l" rtl="0" fontAlgn="base">
              <a:spcBef>
                <a:spcPct val="0"/>
              </a:spcBef>
              <a:spcAft>
                <a:spcPct val="0"/>
              </a:spcAft>
              <a:defRPr sz="3600" kern="1200">
                <a:solidFill>
                  <a:schemeClr val="tx1"/>
                </a:solidFill>
                <a:latin typeface="+mj-lt"/>
                <a:ea typeface="+mj-ea"/>
                <a:cs typeface="+mj-cs"/>
              </a:defRPr>
            </a:lvl1pPr>
            <a:lvl2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2pPr>
            <a:lvl3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3pPr>
            <a:lvl4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4pPr>
            <a:lvl5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5pPr>
            <a:lvl6pPr marL="4572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6pPr>
            <a:lvl7pPr marL="9144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7pPr>
            <a:lvl8pPr marL="13716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8pPr>
            <a:lvl9pPr marL="18288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9pPr>
          </a:lstStyle>
          <a:p>
            <a:pPr algn="ctr"/>
            <a:r>
              <a:rPr lang="vi-VN" altLang="en-US" sz="4400" b="1">
                <a:ln w="28575" cap="flat" cmpd="sng">
                  <a:solidFill>
                    <a:schemeClr val="accent1">
                      <a:shade val="50000"/>
                    </a:schemeClr>
                  </a:solidFill>
                  <a:prstDash val="solid"/>
                </a:ln>
                <a:pattFill prst="lgConfetti">
                  <a:fgClr>
                    <a:srgbClr val="C00000"/>
                  </a:fgClr>
                  <a:bgClr>
                    <a:schemeClr val="accent2">
                      <a:lumMod val="75000"/>
                    </a:schemeClr>
                  </a:bgClr>
                </a:pattFill>
                <a:effectLst>
                  <a:glow rad="139700">
                    <a:schemeClr val="accent1">
                      <a:satMod val="175000"/>
                      <a:alpha val="40000"/>
                    </a:schemeClr>
                  </a:glow>
                </a:effectLst>
              </a:rPr>
              <a:t> </a:t>
            </a:r>
            <a:r>
              <a:rPr lang="vi-VN" altLang="en-US" sz="5400" b="1">
                <a:ln w="28575" cap="flat" cmpd="sng">
                  <a:solidFill>
                    <a:schemeClr val="accent1">
                      <a:shade val="50000"/>
                    </a:schemeClr>
                  </a:solidFill>
                  <a:prstDash val="solid"/>
                </a:ln>
                <a:pattFill prst="lgConfetti">
                  <a:fgClr>
                    <a:srgbClr val="C00000"/>
                  </a:fgClr>
                  <a:bgClr>
                    <a:schemeClr val="accent2">
                      <a:lumMod val="75000"/>
                    </a:schemeClr>
                  </a:bgClr>
                </a:pattFill>
                <a:effectLst>
                  <a:glow rad="139700">
                    <a:schemeClr val="accent1">
                      <a:satMod val="175000"/>
                      <a:alpha val="40000"/>
                    </a:schemeClr>
                  </a:glow>
                </a:effectLst>
              </a:rPr>
              <a:t>QUẢN LÝ ĐƠN HÀNG </a:t>
            </a:r>
            <a:endParaRPr lang="vi-VN" altLang="en-US" sz="5400" b="1">
              <a:ln w="28575" cap="flat" cmpd="sng">
                <a:solidFill>
                  <a:schemeClr val="accent1">
                    <a:shade val="50000"/>
                  </a:schemeClr>
                </a:solidFill>
                <a:prstDash val="solid"/>
              </a:ln>
              <a:pattFill prst="lgConfetti">
                <a:fgClr>
                  <a:srgbClr val="C00000"/>
                </a:fgClr>
                <a:bgClr>
                  <a:schemeClr val="accent2">
                    <a:lumMod val="75000"/>
                  </a:schemeClr>
                </a:bgClr>
              </a:pattFill>
              <a:effectLst>
                <a:glow rad="139700">
                  <a:schemeClr val="accent1">
                    <a:satMod val="175000"/>
                    <a:alpha val="40000"/>
                  </a:schemeClr>
                </a:glow>
              </a:effectLst>
            </a:endParaRPr>
          </a:p>
        </p:txBody>
      </p:sp>
      <p:pic>
        <p:nvPicPr>
          <p:cNvPr id="5" name="Content Placeholder 4"/>
          <p:cNvPicPr>
            <a:picLocks noGrp="1" noChangeAspect="1"/>
          </p:cNvPicPr>
          <p:nvPr>
            <p:ph sz="half" idx="1"/>
          </p:nvPr>
        </p:nvPicPr>
        <p:blipFill>
          <a:blip r:embed="rId1" cstate="print">
            <a:extLst>
              <a:ext uri="{28A0092B-C50C-407E-A947-70E740481C1C}">
                <a14:useLocalDpi xmlns:a14="http://schemas.microsoft.com/office/drawing/2010/main" val="0"/>
              </a:ext>
            </a:extLst>
          </a:blip>
          <a:stretch>
            <a:fillRect/>
          </a:stretch>
        </p:blipFill>
        <p:spPr>
          <a:xfrm>
            <a:off x="5715" y="151130"/>
            <a:ext cx="1641475" cy="1122045"/>
          </a:xfrm>
          <a:prstGeom prst="rect">
            <a:avLst/>
          </a:prstGeom>
        </p:spPr>
      </p:pic>
      <p:sp>
        <p:nvSpPr>
          <p:cNvPr id="7" name="Title 3"/>
          <p:cNvSpPr>
            <a:spLocks noGrp="1"/>
          </p:cNvSpPr>
          <p:nvPr/>
        </p:nvSpPr>
        <p:spPr>
          <a:xfrm>
            <a:off x="1625600" y="29210"/>
            <a:ext cx="9160510" cy="800735"/>
          </a:xfrm>
          <a:prstGeom prst="rect">
            <a:avLst/>
          </a:prstGeom>
          <a:noFill/>
          <a:ln w="9525">
            <a:noFill/>
          </a:ln>
        </p:spPr>
        <p:txBody>
          <a:bodyPr anchor="ctr"/>
          <a:lstStyle>
            <a:lvl1pPr algn="l" rtl="0" fontAlgn="base">
              <a:spcBef>
                <a:spcPct val="0"/>
              </a:spcBef>
              <a:spcAft>
                <a:spcPct val="0"/>
              </a:spcAft>
              <a:defRPr sz="3600" kern="1200">
                <a:solidFill>
                  <a:schemeClr val="tx1"/>
                </a:solidFill>
                <a:latin typeface="+mj-lt"/>
                <a:ea typeface="+mj-ea"/>
                <a:cs typeface="+mj-cs"/>
              </a:defRPr>
            </a:lvl1pPr>
            <a:lvl2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2pPr>
            <a:lvl3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3pPr>
            <a:lvl4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4pPr>
            <a:lvl5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5pPr>
            <a:lvl6pPr marL="4572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6pPr>
            <a:lvl7pPr marL="9144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7pPr>
            <a:lvl8pPr marL="13716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8pPr>
            <a:lvl9pPr marL="18288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9pPr>
          </a:lstStyle>
          <a:p>
            <a:pPr algn="ctr"/>
            <a:r>
              <a:rPr lang="en-US" altLang="vi-VN" sz="2000">
                <a:ln w="0" cap="flat" cmpd="sng">
                  <a:solidFill>
                    <a:schemeClr val="accent1">
                      <a:shade val="50000"/>
                    </a:schemeClr>
                  </a:solidFill>
                  <a:prstDash val="solid"/>
                </a:ln>
                <a:pattFill prst="lgConfetti">
                  <a:fgClr>
                    <a:srgbClr val="C00000"/>
                  </a:fgClr>
                  <a:bgClr>
                    <a:schemeClr val="accent2">
                      <a:lumMod val="75000"/>
                    </a:schemeClr>
                  </a:bgClr>
                </a:pattFill>
              </a:rPr>
              <a:t>BÀI GIẢNG MÔN HỌC</a:t>
            </a:r>
            <a:endParaRPr lang="en-US" altLang="vi-VN" sz="2000">
              <a:ln w="0" cap="flat" cmpd="sng">
                <a:solidFill>
                  <a:schemeClr val="accent1">
                    <a:shade val="50000"/>
                  </a:schemeClr>
                </a:solidFill>
                <a:prstDash val="solid"/>
              </a:ln>
              <a:pattFill prst="lgConfetti">
                <a:fgClr>
                  <a:srgbClr val="C00000"/>
                </a:fgClr>
                <a:bgClr>
                  <a:schemeClr val="accent2">
                    <a:lumMod val="75000"/>
                  </a:schemeClr>
                </a:bgClr>
              </a:pattFill>
            </a:endParaRPr>
          </a:p>
        </p:txBody>
      </p:sp>
      <p:sp>
        <p:nvSpPr>
          <p:cNvPr id="8" name="Title 3"/>
          <p:cNvSpPr>
            <a:spLocks noGrp="1"/>
          </p:cNvSpPr>
          <p:nvPr/>
        </p:nvSpPr>
        <p:spPr>
          <a:xfrm>
            <a:off x="1774190" y="1490345"/>
            <a:ext cx="9160510" cy="800735"/>
          </a:xfrm>
          <a:prstGeom prst="rect">
            <a:avLst/>
          </a:prstGeom>
          <a:noFill/>
          <a:ln w="9525">
            <a:noFill/>
          </a:ln>
        </p:spPr>
        <p:txBody>
          <a:bodyPr anchor="ctr"/>
          <a:lstStyle>
            <a:lvl1pPr algn="l" rtl="0" fontAlgn="base">
              <a:spcBef>
                <a:spcPct val="0"/>
              </a:spcBef>
              <a:spcAft>
                <a:spcPct val="0"/>
              </a:spcAft>
              <a:defRPr sz="3600" kern="1200">
                <a:solidFill>
                  <a:schemeClr val="tx1"/>
                </a:solidFill>
                <a:latin typeface="+mj-lt"/>
                <a:ea typeface="+mj-ea"/>
                <a:cs typeface="+mj-cs"/>
              </a:defRPr>
            </a:lvl1pPr>
            <a:lvl2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2pPr>
            <a:lvl3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3pPr>
            <a:lvl4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4pPr>
            <a:lvl5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5pPr>
            <a:lvl6pPr marL="4572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6pPr>
            <a:lvl7pPr marL="9144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7pPr>
            <a:lvl8pPr marL="13716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8pPr>
            <a:lvl9pPr marL="18288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9pPr>
          </a:lstStyle>
          <a:p>
            <a:pPr algn="ctr"/>
            <a:r>
              <a:rPr lang="en-US" altLang="vi-VN" sz="2000">
                <a:ln w="0" cap="flat" cmpd="sng">
                  <a:solidFill>
                    <a:schemeClr val="accent1">
                      <a:shade val="50000"/>
                    </a:schemeClr>
                  </a:solidFill>
                  <a:prstDash val="solid"/>
                </a:ln>
                <a:pattFill prst="lgConfetti">
                  <a:fgClr>
                    <a:srgbClr val="C00000"/>
                  </a:fgClr>
                  <a:bgClr>
                    <a:schemeClr val="accent2">
                      <a:lumMod val="75000"/>
                    </a:schemeClr>
                  </a:bgClr>
                </a:pattFill>
              </a:rPr>
              <a:t>GIỚI THIỆU CẤU TRÚC MÔN HỌC</a:t>
            </a:r>
            <a:endParaRPr lang="en-US" altLang="vi-VN" sz="2000">
              <a:ln w="0" cap="flat" cmpd="sng">
                <a:solidFill>
                  <a:schemeClr val="accent1">
                    <a:shade val="50000"/>
                  </a:schemeClr>
                </a:solidFill>
                <a:prstDash val="solid"/>
              </a:ln>
              <a:pattFill prst="lgConfetti">
                <a:fgClr>
                  <a:srgbClr val="C00000"/>
                </a:fgClr>
                <a:bgClr>
                  <a:schemeClr val="accent2">
                    <a:lumMod val="75000"/>
                  </a:schemeClr>
                </a:bgClr>
              </a:pattFill>
            </a:endParaRPr>
          </a:p>
        </p:txBody>
      </p:sp>
      <p:pic>
        <p:nvPicPr>
          <p:cNvPr id="12" name="Content Placeholder 11"/>
          <p:cNvPicPr>
            <a:picLocks noGrp="1" noChangeAspect="1"/>
          </p:cNvPicPr>
          <p:nvPr>
            <p:ph sz="half" idx="2"/>
          </p:nvPr>
        </p:nvPicPr>
        <p:blipFill>
          <a:blip r:embed="rId2"/>
          <a:stretch>
            <a:fillRect/>
          </a:stretch>
        </p:blipFill>
        <p:spPr>
          <a:xfrm>
            <a:off x="2543175" y="2292985"/>
            <a:ext cx="6889750" cy="457009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9"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ssolve">
                                      <p:cBhvr>
                                        <p:cTn id="11" dur="500"/>
                                        <p:tgtEl>
                                          <p:spTgt spid="4"/>
                                        </p:tgtEl>
                                      </p:cBhvr>
                                    </p:animEffec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8"/>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4" presetClass="entr" presetSubtype="16" fill="hold" nodeType="clickEffect">
                                  <p:stCondLst>
                                    <p:cond delay="0"/>
                                  </p:stCondLst>
                                  <p:childTnLst>
                                    <p:set>
                                      <p:cBhvr>
                                        <p:cTn id="19" dur="1" fill="hold">
                                          <p:stCondLst>
                                            <p:cond delay="0"/>
                                          </p:stCondLst>
                                        </p:cTn>
                                        <p:tgtEl>
                                          <p:spTgt spid="12"/>
                                        </p:tgtEl>
                                        <p:attrNameLst>
                                          <p:attrName>style.visibility</p:attrName>
                                        </p:attrNameLst>
                                      </p:cBhvr>
                                      <p:to>
                                        <p:strVal val="visible"/>
                                      </p:to>
                                    </p:set>
                                    <p:animEffect transition="in" filter="box(in)">
                                      <p:cBhvr>
                                        <p:cTn id="20"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7" grpId="0"/>
      <p:bldP spid="7" grpId="1"/>
      <p:bldP spid="8" grpId="0"/>
      <p:bldP spid="8" grpId="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p:cNvPicPr>
            <a:picLocks noGrp="1" noChangeAspect="1"/>
          </p:cNvPicPr>
          <p:nvPr>
            <p:ph idx="1"/>
          </p:nvPr>
        </p:nvPicPr>
        <p:blipFill>
          <a:blip r:embed="rId1"/>
          <a:stretch>
            <a:fillRect/>
          </a:stretch>
        </p:blipFill>
        <p:spPr>
          <a:xfrm>
            <a:off x="1764665" y="1513840"/>
            <a:ext cx="8662670" cy="5197475"/>
          </a:xfrm>
          <a:prstGeom prst="rect">
            <a:avLst/>
          </a:prstGeom>
        </p:spPr>
      </p:pic>
      <p:sp>
        <p:nvSpPr>
          <p:cNvPr id="4" name="Title 3"/>
          <p:cNvSpPr>
            <a:spLocks noGrp="1"/>
          </p:cNvSpPr>
          <p:nvPr/>
        </p:nvSpPr>
        <p:spPr>
          <a:xfrm>
            <a:off x="1764665" y="180340"/>
            <a:ext cx="9160510" cy="1323340"/>
          </a:xfrm>
          <a:prstGeom prst="rect">
            <a:avLst/>
          </a:prstGeom>
          <a:noFill/>
          <a:ln w="9525">
            <a:noFill/>
          </a:ln>
        </p:spPr>
        <p:txBody>
          <a:bodyPr anchor="ctr">
            <a:scene3d>
              <a:camera prst="orthographicFront"/>
              <a:lightRig rig="threePt" dir="t"/>
            </a:scene3d>
          </a:bodyPr>
          <a:lstStyle>
            <a:lvl1pPr algn="l" rtl="0" fontAlgn="base">
              <a:spcBef>
                <a:spcPct val="0"/>
              </a:spcBef>
              <a:spcAft>
                <a:spcPct val="0"/>
              </a:spcAft>
              <a:defRPr sz="3600" kern="1200">
                <a:solidFill>
                  <a:schemeClr val="tx1"/>
                </a:solidFill>
                <a:latin typeface="+mj-lt"/>
                <a:ea typeface="+mj-ea"/>
                <a:cs typeface="+mj-cs"/>
              </a:defRPr>
            </a:lvl1pPr>
            <a:lvl2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2pPr>
            <a:lvl3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3pPr>
            <a:lvl4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4pPr>
            <a:lvl5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5pPr>
            <a:lvl6pPr marL="4572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6pPr>
            <a:lvl7pPr marL="9144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7pPr>
            <a:lvl8pPr marL="13716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8pPr>
            <a:lvl9pPr marL="18288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9pPr>
          </a:lstStyle>
          <a:p>
            <a:pPr algn="ctr"/>
            <a:r>
              <a:rPr lang="vi-VN" altLang="en-US" b="1">
                <a:solidFill>
                  <a:schemeClr val="tx1"/>
                </a:solidFill>
                <a:effectLst>
                  <a:glow rad="101600">
                    <a:schemeClr val="accent6">
                      <a:satMod val="175000"/>
                      <a:alpha val="40000"/>
                    </a:schemeClr>
                  </a:glow>
                </a:effectLst>
              </a:rPr>
              <a:t>Chương 1 : TỔNG QUAN VỀ CÔNG TÁC QUẢN LÝ ĐƠN HÀNG NGÀNH MAY</a:t>
            </a:r>
            <a:endParaRPr lang="vi-VN" altLang="en-US" b="1">
              <a:solidFill>
                <a:schemeClr val="tx1"/>
              </a:solidFill>
              <a:effectLst>
                <a:glow rad="101600">
                  <a:schemeClr val="accent6">
                    <a:satMod val="175000"/>
                    <a:alpha val="40000"/>
                  </a:schemeClr>
                </a:glow>
              </a:effectLst>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6478" y="275874"/>
            <a:ext cx="1641835" cy="1121168"/>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ox(in)">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a:xfrm>
            <a:off x="17145" y="3987800"/>
            <a:ext cx="837565" cy="692785"/>
          </a:xfrm>
          <a:solidFill>
            <a:srgbClr val="C34D07"/>
          </a:solidFill>
        </p:spPr>
        <p:txBody>
          <a:bodyPr/>
          <a:p>
            <a:pPr algn="ctr"/>
            <a:r>
              <a:rPr lang="en-US" b="1">
                <a:solidFill>
                  <a:schemeClr val="accent4">
                    <a:lumMod val="95000"/>
                    <a:lumOff val="5000"/>
                  </a:schemeClr>
                </a:solidFill>
              </a:rPr>
              <a:t>b)</a:t>
            </a:r>
            <a:endParaRPr lang="en-US" b="1">
              <a:solidFill>
                <a:schemeClr val="accent4">
                  <a:lumMod val="95000"/>
                  <a:lumOff val="5000"/>
                </a:schemeClr>
              </a:solidFill>
            </a:endParaRPr>
          </a:p>
        </p:txBody>
      </p:sp>
      <p:sp>
        <p:nvSpPr>
          <p:cNvPr id="3" name="Content Placeholder 2"/>
          <p:cNvSpPr>
            <a:spLocks noGrp="1"/>
          </p:cNvSpPr>
          <p:nvPr>
            <p:ph sz="half" idx="1"/>
          </p:nvPr>
        </p:nvSpPr>
        <p:spPr>
          <a:xfrm>
            <a:off x="229235" y="774065"/>
            <a:ext cx="10946765" cy="5353685"/>
          </a:xfrm>
        </p:spPr>
        <p:txBody>
          <a:bodyPr/>
          <a:p>
            <a:r>
              <a:rPr lang="en-US"/>
              <a:t>Chọn câu đúng: Khái nhiệm quản lý đơn hàng ngành may?</a:t>
            </a:r>
            <a:endParaRPr lang="en-US"/>
          </a:p>
          <a:p>
            <a:pPr marL="514350" indent="-514350">
              <a:buFont typeface="+mj-lt"/>
              <a:buAutoNum type="alphaLcParenR"/>
            </a:pPr>
            <a:r>
              <a:rPr lang="en-US" sz="2800" smtClean="0">
                <a:sym typeface="+mn-ea"/>
              </a:rPr>
              <a:t>QLĐH </a:t>
            </a:r>
            <a:r>
              <a:rPr lang="en-US" sz="2800">
                <a:sym typeface="+mn-ea"/>
              </a:rPr>
              <a:t>ngành May là chuỗi công tác thực hiện thông qua quá trình buôn bán với khách hàng bắt đầu từ giai đoạn thương mại, phát triển mẫu sản phẩm</a:t>
            </a:r>
            <a:r>
              <a:rPr lang="vi-VN" altLang="en-US" sz="2800">
                <a:sym typeface="+mn-ea"/>
              </a:rPr>
              <a:t>.....</a:t>
            </a:r>
            <a:r>
              <a:rPr lang="en-US" sz="2800">
                <a:sym typeface="+mn-ea"/>
              </a:rPr>
              <a:t> cho đến khi hoàn thành sản phẩm theo đúng yêu cầu chất lượng, số lượng và đúng thời gian giao hàng.</a:t>
            </a:r>
            <a:endParaRPr lang="en-US" sz="2800">
              <a:sym typeface="+mn-ea"/>
            </a:endParaRPr>
          </a:p>
          <a:p>
            <a:pPr marL="514350" indent="-514350">
              <a:buFont typeface="+mj-lt"/>
              <a:buAutoNum type="alphaLcParenR"/>
            </a:pPr>
            <a:endParaRPr lang="en-US" sz="2800"/>
          </a:p>
          <a:p>
            <a:pPr marL="514350" indent="-514350">
              <a:buFont typeface="+mj-lt"/>
              <a:buAutoNum type="alphaLcParenR"/>
            </a:pPr>
            <a:r>
              <a:rPr lang="en-US" sz="2800" smtClean="0">
                <a:sym typeface="+mn-ea"/>
              </a:rPr>
              <a:t>QLĐH </a:t>
            </a:r>
            <a:r>
              <a:rPr lang="en-US" sz="2800">
                <a:sym typeface="+mn-ea"/>
              </a:rPr>
              <a:t>ngành May là chuỗi công tác thực hiện thông qua quá trình làm việc với khách hàng bắt đầu từ giai đoạn thương mại, phát triển mẫu sản phẩm</a:t>
            </a:r>
            <a:r>
              <a:rPr lang="vi-VN" altLang="en-US" sz="2800">
                <a:sym typeface="+mn-ea"/>
              </a:rPr>
              <a:t>.....</a:t>
            </a:r>
            <a:r>
              <a:rPr lang="en-US" sz="2800">
                <a:sym typeface="+mn-ea"/>
              </a:rPr>
              <a:t> cho đến khi hoàn thành sản phẩm theo đúng yêu cầu chất lượng, số lượng và đúng thời gian giao hàng đã ký kết trên hợp đồng với giá cả đã thỏa thuận </a:t>
            </a:r>
            <a:endParaRPr lang="en-US"/>
          </a:p>
          <a:p>
            <a:pPr marL="0" indent="0">
              <a:buFont typeface="+mj-lt"/>
              <a:buNone/>
            </a:pPr>
            <a:endParaRPr lang="en-US"/>
          </a:p>
        </p:txBody>
      </p:sp>
      <p:sp>
        <p:nvSpPr>
          <p:cNvPr id="4" name="Title 1"/>
          <p:cNvSpPr>
            <a:spLocks noGrp="1"/>
          </p:cNvSpPr>
          <p:nvPr/>
        </p:nvSpPr>
        <p:spPr>
          <a:xfrm>
            <a:off x="736600" y="317500"/>
            <a:ext cx="10972800" cy="582613"/>
          </a:xfrm>
          <a:prstGeom prst="rect">
            <a:avLst/>
          </a:prstGeom>
          <a:noFill/>
          <a:ln w="9525">
            <a:noFill/>
          </a:ln>
        </p:spPr>
        <p:txBody>
          <a:bodyPr anchor="ctr"/>
          <a:lstStyle>
            <a:lvl1pPr algn="l" rtl="0" fontAlgn="base">
              <a:spcBef>
                <a:spcPct val="0"/>
              </a:spcBef>
              <a:spcAft>
                <a:spcPct val="0"/>
              </a:spcAft>
              <a:defRPr sz="3600" kern="1200">
                <a:solidFill>
                  <a:schemeClr val="tx1"/>
                </a:solidFill>
                <a:latin typeface="+mj-lt"/>
                <a:ea typeface="+mj-ea"/>
                <a:cs typeface="+mj-cs"/>
              </a:defRPr>
            </a:lvl1pPr>
            <a:lvl2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2pPr>
            <a:lvl3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3pPr>
            <a:lvl4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4pPr>
            <a:lvl5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5pPr>
            <a:lvl6pPr marL="4572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6pPr>
            <a:lvl7pPr marL="9144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7pPr>
            <a:lvl8pPr marL="13716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8pPr>
            <a:lvl9pPr marL="18288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9pPr>
          </a:lstStyle>
          <a:p>
            <a:pPr algn="ctr"/>
            <a:r>
              <a:rPr lang="en-US" b="1">
                <a:solidFill>
                  <a:srgbClr val="FF0000"/>
                </a:solidFill>
              </a:rPr>
              <a:t>KIỂM TRA BÀI CŨ</a:t>
            </a:r>
            <a:endParaRPr lang="en-US" b="1">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 presetClass="entr" presetSubtype="16"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box(in)">
                                      <p:cBhvr>
                                        <p:cTn id="11" dur="2000"/>
                                        <p:tgtEl>
                                          <p:spTgt spid="3">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3" presetClass="entr" presetSubtype="10" fill="hold" nodeType="click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Effect transition="in" filter="blinds(horizontal)">
                                      <p:cBhvr>
                                        <p:cTn id="16" dur="5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3" presetClass="entr" presetSubtype="10" fill="hold"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blinds(horizontal)">
                                      <p:cBhvr>
                                        <p:cTn id="21" dur="500"/>
                                        <p:tgtEl>
                                          <p:spTgt spid="3">
                                            <p:txEl>
                                              <p:pRg st="3" end="3"/>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3" presetClass="entr" presetSubtype="16" fill="hold" grpId="0" nodeType="clickEffect">
                                  <p:stCondLst>
                                    <p:cond delay="0"/>
                                  </p:stCondLst>
                                  <p:childTnLst>
                                    <p:set>
                                      <p:cBhvr>
                                        <p:cTn id="25" dur="1" fill="hold">
                                          <p:stCondLst>
                                            <p:cond delay="0"/>
                                          </p:stCondLst>
                                        </p:cTn>
                                        <p:tgtEl>
                                          <p:spTgt spid="2"/>
                                        </p:tgtEl>
                                        <p:attrNameLst>
                                          <p:attrName>style.visibility</p:attrName>
                                        </p:attrNameLst>
                                      </p:cBhvr>
                                      <p:to>
                                        <p:strVal val="visible"/>
                                      </p:to>
                                    </p:set>
                                    <p:animEffect transition="in" filter="plus(in)">
                                      <p:cBhvr>
                                        <p:cTn id="2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2" grpId="0" animBg="1"/>
      <p:bldP spid="2" grpId="1"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14630" y="1836420"/>
            <a:ext cx="10376033" cy="4291330"/>
          </a:xfrm>
        </p:spPr>
        <p:txBody>
          <a:bodyPr/>
          <a:lstStyle/>
          <a:p>
            <a:pPr marL="0" indent="0" algn="just">
              <a:buNone/>
            </a:pPr>
            <a:r>
              <a:rPr lang="en-US" altLang="vi-VN" b="1">
                <a:solidFill>
                  <a:schemeClr val="accent1">
                    <a:lumMod val="50000"/>
                  </a:schemeClr>
                </a:solidFill>
                <a:effectLst>
                  <a:outerShdw blurRad="38100" dist="25400" dir="5400000" algn="ctr" rotWithShape="0">
                    <a:srgbClr val="6E747A">
                      <a:alpha val="43000"/>
                    </a:srgbClr>
                  </a:outerShdw>
                </a:effectLst>
                <a:uFillTx/>
                <a:sym typeface="+mn-ea"/>
              </a:rPr>
              <a:t>1.1 MỤC TIÊU</a:t>
            </a:r>
            <a:endParaRPr lang="en-US" altLang="vi-VN" b="1">
              <a:solidFill>
                <a:schemeClr val="accent1">
                  <a:lumMod val="50000"/>
                </a:schemeClr>
              </a:solidFill>
              <a:effectLst>
                <a:outerShdw blurRad="38100" dist="25400" dir="5400000" algn="ctr" rotWithShape="0">
                  <a:srgbClr val="6E747A">
                    <a:alpha val="43000"/>
                  </a:srgbClr>
                </a:outerShdw>
              </a:effectLst>
              <a:uFillTx/>
              <a:sym typeface="+mn-ea"/>
            </a:endParaRPr>
          </a:p>
          <a:p>
            <a:pPr marL="0" indent="0" algn="just">
              <a:buNone/>
            </a:pPr>
            <a:endParaRPr lang="en-US" altLang="vi-VN">
              <a:solidFill>
                <a:schemeClr val="accent1">
                  <a:lumMod val="50000"/>
                </a:schemeClr>
              </a:solidFill>
              <a:effectLst>
                <a:outerShdw blurRad="38100" dist="25400" dir="5400000" algn="ctr" rotWithShape="0">
                  <a:srgbClr val="6E747A">
                    <a:alpha val="43000"/>
                  </a:srgbClr>
                </a:outerShdw>
              </a:effectLst>
              <a:uFillTx/>
              <a:sym typeface="+mn-ea"/>
            </a:endParaRPr>
          </a:p>
          <a:p>
            <a:pPr marL="682625" indent="-628650" algn="just">
              <a:buNone/>
            </a:pPr>
            <a:r>
              <a:rPr lang="vi-VN" altLang="en-US" b="1">
                <a:solidFill>
                  <a:schemeClr val="accent1">
                    <a:lumMod val="50000"/>
                  </a:schemeClr>
                </a:solidFill>
                <a:effectLst>
                  <a:outerShdw blurRad="38100" dist="25400" dir="5400000" algn="ctr" rotWithShape="0">
                    <a:srgbClr val="6E747A">
                      <a:alpha val="43000"/>
                    </a:srgbClr>
                  </a:outerShdw>
                </a:effectLst>
                <a:uFillTx/>
                <a:sym typeface="+mn-ea"/>
              </a:rPr>
              <a:t>2.1 KHÁI QUÁT CHUNG VỀ QUẢN LÝ ĐƠN HÀNG NGÀNH MAY </a:t>
            </a:r>
            <a:endParaRPr lang="vi-VN" altLang="en-US" b="1">
              <a:solidFill>
                <a:schemeClr val="accent1">
                  <a:lumMod val="50000"/>
                </a:schemeClr>
              </a:solidFill>
              <a:effectLst>
                <a:outerShdw blurRad="38100" dist="25400" dir="5400000" algn="ctr" rotWithShape="0">
                  <a:srgbClr val="6E747A">
                    <a:alpha val="43000"/>
                  </a:srgbClr>
                </a:outerShdw>
              </a:effectLst>
              <a:uFillTx/>
              <a:sym typeface="+mn-ea"/>
            </a:endParaRPr>
          </a:p>
          <a:p>
            <a:pPr marL="0" indent="0" algn="just">
              <a:buNone/>
            </a:pPr>
            <a:endParaRPr lang="vi-VN" altLang="en-US">
              <a:solidFill>
                <a:schemeClr val="accent1">
                  <a:lumMod val="50000"/>
                </a:schemeClr>
              </a:solidFill>
              <a:effectLst>
                <a:outerShdw blurRad="38100" dist="25400" dir="5400000" algn="ctr" rotWithShape="0">
                  <a:srgbClr val="6E747A">
                    <a:alpha val="43000"/>
                  </a:srgbClr>
                </a:outerShdw>
              </a:effectLst>
              <a:uFillTx/>
              <a:sym typeface="+mn-ea"/>
            </a:endParaRPr>
          </a:p>
          <a:p>
            <a:pPr marL="682625" indent="-682625" algn="just">
              <a:buNone/>
            </a:pPr>
            <a:r>
              <a:rPr lang="en-US" altLang="vi-VN" b="1">
                <a:solidFill>
                  <a:schemeClr val="accent1">
                    <a:lumMod val="50000"/>
                  </a:schemeClr>
                </a:solidFill>
                <a:effectLst>
                  <a:outerShdw blurRad="38100" dist="25400" dir="5400000" algn="ctr" rotWithShape="0">
                    <a:srgbClr val="6E747A">
                      <a:alpha val="43000"/>
                    </a:srgbClr>
                  </a:outerShdw>
                </a:effectLst>
                <a:uFillTx/>
                <a:sym typeface="+mn-ea"/>
              </a:rPr>
              <a:t>2.2 CÁC YẾU TỐ ẢNH HƯỞNG ĐẾN HIỆU QUẢ CÔNG VIỆC CỦA NHÂN VIÊN </a:t>
            </a:r>
            <a:r>
              <a:rPr lang="vi-VN" altLang="en-US" b="1">
                <a:solidFill>
                  <a:schemeClr val="accent1">
                    <a:lumMod val="50000"/>
                  </a:schemeClr>
                </a:solidFill>
                <a:effectLst>
                  <a:outerShdw blurRad="38100" dist="25400" dir="5400000" algn="ctr" rotWithShape="0">
                    <a:srgbClr val="6E747A">
                      <a:alpha val="43000"/>
                    </a:srgbClr>
                  </a:outerShdw>
                </a:effectLst>
                <a:uFillTx/>
                <a:sym typeface="+mn-ea"/>
              </a:rPr>
              <a:t>QUẢN LÝ ĐƠN HÀNG NGÀNH MAY </a:t>
            </a:r>
            <a:endParaRPr lang="vi-VN" altLang="en-US" b="1">
              <a:solidFill>
                <a:schemeClr val="accent1">
                  <a:lumMod val="50000"/>
                </a:schemeClr>
              </a:solidFill>
              <a:effectLst>
                <a:outerShdw blurRad="38100" dist="25400" dir="5400000" algn="ctr" rotWithShape="0">
                  <a:srgbClr val="6E747A">
                    <a:alpha val="43000"/>
                  </a:srgbClr>
                </a:outerShdw>
              </a:effectLst>
              <a:uFillTx/>
              <a:sym typeface="+mn-ea"/>
            </a:endParaRPr>
          </a:p>
          <a:p>
            <a:pPr marL="0" indent="0">
              <a:buNone/>
            </a:pPr>
            <a:endParaRPr lang="vi-VN" altLang="en-US">
              <a:solidFill>
                <a:schemeClr val="accent1">
                  <a:lumMod val="50000"/>
                </a:schemeClr>
              </a:solidFill>
              <a:effectLst>
                <a:outerShdw blurRad="38100" dist="25400" dir="5400000" algn="ctr" rotWithShape="0">
                  <a:srgbClr val="6E747A">
                    <a:alpha val="43000"/>
                  </a:srgbClr>
                </a:outerShdw>
              </a:effectLst>
              <a:uFillTx/>
              <a:sym typeface="+mn-ea"/>
            </a:endParaRPr>
          </a:p>
          <a:p>
            <a:pPr marL="0" indent="0">
              <a:buNone/>
            </a:pPr>
            <a:endParaRPr lang="vi-VN" altLang="en-US">
              <a:solidFill>
                <a:schemeClr val="accent1">
                  <a:lumMod val="50000"/>
                </a:schemeClr>
              </a:solidFill>
              <a:effectLst>
                <a:outerShdw blurRad="38100" dist="25400" dir="5400000" algn="ctr" rotWithShape="0">
                  <a:srgbClr val="6E747A">
                    <a:alpha val="43000"/>
                  </a:srgbClr>
                </a:outerShdw>
              </a:effectLst>
              <a:uFillTx/>
            </a:endParaRPr>
          </a:p>
          <a:p>
            <a:pPr marL="0" indent="0">
              <a:buNone/>
            </a:pPr>
            <a:endParaRPr lang="en-US"/>
          </a:p>
        </p:txBody>
      </p:sp>
      <p:sp>
        <p:nvSpPr>
          <p:cNvPr id="6" name="Title 3"/>
          <p:cNvSpPr>
            <a:spLocks noGrp="1"/>
          </p:cNvSpPr>
          <p:nvPr/>
        </p:nvSpPr>
        <p:spPr>
          <a:xfrm>
            <a:off x="1764665" y="180340"/>
            <a:ext cx="9160510" cy="1323340"/>
          </a:xfrm>
          <a:prstGeom prst="rect">
            <a:avLst/>
          </a:prstGeom>
          <a:noFill/>
          <a:ln w="9525">
            <a:noFill/>
          </a:ln>
        </p:spPr>
        <p:txBody>
          <a:bodyPr anchor="ctr"/>
          <a:lstStyle>
            <a:lvl1pPr algn="l" rtl="0" fontAlgn="base">
              <a:spcBef>
                <a:spcPct val="0"/>
              </a:spcBef>
              <a:spcAft>
                <a:spcPct val="0"/>
              </a:spcAft>
              <a:defRPr sz="3600" kern="1200">
                <a:solidFill>
                  <a:schemeClr val="tx1"/>
                </a:solidFill>
                <a:latin typeface="+mj-lt"/>
                <a:ea typeface="+mj-ea"/>
                <a:cs typeface="+mj-cs"/>
              </a:defRPr>
            </a:lvl1pPr>
            <a:lvl2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2pPr>
            <a:lvl3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3pPr>
            <a:lvl4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4pPr>
            <a:lvl5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5pPr>
            <a:lvl6pPr marL="4572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6pPr>
            <a:lvl7pPr marL="9144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7pPr>
            <a:lvl8pPr marL="13716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8pPr>
            <a:lvl9pPr marL="18288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9pPr>
          </a:lstStyle>
          <a:p>
            <a:pPr algn="ctr"/>
            <a:r>
              <a:rPr lang="vi-VN" altLang="en-US">
                <a:ln w="28575" cap="flat" cmpd="sng">
                  <a:solidFill>
                    <a:schemeClr val="accent1">
                      <a:shade val="50000"/>
                    </a:schemeClr>
                  </a:solidFill>
                  <a:prstDash val="solid"/>
                </a:ln>
                <a:pattFill prst="lgConfetti">
                  <a:fgClr>
                    <a:srgbClr val="C00000"/>
                  </a:fgClr>
                  <a:bgClr>
                    <a:schemeClr val="accent2">
                      <a:lumMod val="75000"/>
                    </a:schemeClr>
                  </a:bgClr>
                </a:pattFill>
              </a:rPr>
              <a:t>Chương 1 : TỔNG QUAN VỀ CÔNG TÁC QUẢN LÝ ĐƠN HÀNG NGÀNH MAY</a:t>
            </a:r>
            <a:endParaRPr lang="vi-VN" altLang="en-US">
              <a:ln w="28575" cap="flat" cmpd="sng">
                <a:solidFill>
                  <a:schemeClr val="accent1">
                    <a:shade val="50000"/>
                  </a:schemeClr>
                </a:solidFill>
                <a:prstDash val="solid"/>
              </a:ln>
              <a:pattFill prst="lgConfetti">
                <a:fgClr>
                  <a:srgbClr val="C00000"/>
                </a:fgClr>
                <a:bgClr>
                  <a:schemeClr val="accent2">
                    <a:lumMod val="75000"/>
                  </a:schemeClr>
                </a:bgClr>
              </a:pattFill>
            </a:endParaRPr>
          </a:p>
        </p:txBody>
      </p:sp>
      <p:pic>
        <p:nvPicPr>
          <p:cNvPr id="8" name="Picture 7"/>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136478" y="275874"/>
            <a:ext cx="1641835" cy="1121168"/>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in)">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additive="base">
                                        <p:cTn id="12"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 calcmode="lin" valueType="num">
                                      <p:cBhvr additive="base">
                                        <p:cTn id="18"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3">
                                            <p:txEl>
                                              <p:pRg st="4" end="4"/>
                                            </p:txEl>
                                          </p:spTgt>
                                        </p:tgtEl>
                                        <p:attrNameLst>
                                          <p:attrName>style.visibility</p:attrName>
                                        </p:attrNameLst>
                                      </p:cBhvr>
                                      <p:to>
                                        <p:strVal val="visible"/>
                                      </p:to>
                                    </p:set>
                                    <p:anim calcmode="lin" valueType="num">
                                      <p:cBhvr additive="base">
                                        <p:cTn id="24"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3" grpId="1" build="p"/>
      <p:bldP spid="6" grpId="0"/>
      <p:bldP spid="6" grpId="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14630" y="1836420"/>
            <a:ext cx="11019155" cy="4291330"/>
          </a:xfrm>
        </p:spPr>
        <p:txBody>
          <a:bodyPr/>
          <a:lstStyle/>
          <a:p>
            <a:pPr marL="0" indent="0" algn="just">
              <a:buNone/>
            </a:pPr>
            <a:r>
              <a:rPr lang="en-US" altLang="vi-VN" b="1">
                <a:solidFill>
                  <a:schemeClr val="accent1">
                    <a:lumMod val="50000"/>
                  </a:schemeClr>
                </a:solidFill>
                <a:effectLst>
                  <a:outerShdw blurRad="38100" dist="25400" dir="5400000" algn="ctr" rotWithShape="0">
                    <a:srgbClr val="6E747A">
                      <a:alpha val="43000"/>
                    </a:srgbClr>
                  </a:outerShdw>
                </a:effectLst>
                <a:uFillTx/>
                <a:sym typeface="+mn-ea"/>
              </a:rPr>
              <a:t>1.1 MỤC TIÊU</a:t>
            </a:r>
            <a:endParaRPr lang="en-US" altLang="vi-VN" b="1">
              <a:solidFill>
                <a:schemeClr val="accent1">
                  <a:lumMod val="50000"/>
                </a:schemeClr>
              </a:solidFill>
              <a:effectLst>
                <a:outerShdw blurRad="38100" dist="25400" dir="5400000" algn="ctr" rotWithShape="0">
                  <a:srgbClr val="6E747A">
                    <a:alpha val="43000"/>
                  </a:srgbClr>
                </a:outerShdw>
              </a:effectLst>
              <a:uFillTx/>
              <a:sym typeface="+mn-ea"/>
            </a:endParaRPr>
          </a:p>
          <a:p>
            <a:pPr marL="0" indent="0" algn="just">
              <a:buNone/>
            </a:pPr>
            <a:r>
              <a:rPr lang="vi-VN" altLang="en-US" b="1">
                <a:solidFill>
                  <a:schemeClr val="accent1">
                    <a:lumMod val="50000"/>
                  </a:schemeClr>
                </a:solidFill>
                <a:effectLst>
                  <a:outerShdw blurRad="38100" dist="25400" dir="5400000" algn="ctr" rotWithShape="0">
                    <a:srgbClr val="6E747A">
                      <a:alpha val="43000"/>
                    </a:srgbClr>
                  </a:outerShdw>
                </a:effectLst>
                <a:uFillTx/>
                <a:sym typeface="+mn-ea"/>
              </a:rPr>
              <a:t>2.1 KHÁI QUÁT CHUNG VỀ QUẢN LÝ ĐƠN HÀNG NGÀNH MAY </a:t>
            </a:r>
            <a:endParaRPr lang="vi-VN" altLang="en-US" b="1">
              <a:solidFill>
                <a:schemeClr val="accent1">
                  <a:lumMod val="50000"/>
                </a:schemeClr>
              </a:solidFill>
              <a:effectLst>
                <a:outerShdw blurRad="38100" dist="25400" dir="5400000" algn="ctr" rotWithShape="0">
                  <a:srgbClr val="6E747A">
                    <a:alpha val="43000"/>
                  </a:srgbClr>
                </a:outerShdw>
              </a:effectLst>
              <a:uFillTx/>
              <a:sym typeface="+mn-ea"/>
            </a:endParaRPr>
          </a:p>
          <a:p>
            <a:pPr marL="682625" indent="-628650" algn="just">
              <a:buNone/>
            </a:pPr>
            <a:r>
              <a:rPr lang="en-US" altLang="vi-VN" sz="2800" b="1">
                <a:solidFill>
                  <a:schemeClr val="accent1">
                    <a:lumMod val="75000"/>
                  </a:schemeClr>
                </a:solidFill>
                <a:effectLst>
                  <a:outerShdw blurRad="38100" dist="25400" dir="5400000" algn="ctr" rotWithShape="0">
                    <a:srgbClr val="6E747A">
                      <a:alpha val="43000"/>
                    </a:srgbClr>
                  </a:outerShdw>
                </a:effectLst>
                <a:uFillTx/>
                <a:sym typeface="+mn-ea"/>
              </a:rPr>
              <a:t> 2.1.1 Khái niệm về quản lý đơn hàng ngành May</a:t>
            </a:r>
            <a:endParaRPr lang="en-US" altLang="vi-VN" sz="2800" b="1">
              <a:solidFill>
                <a:schemeClr val="accent1">
                  <a:lumMod val="75000"/>
                </a:schemeClr>
              </a:solidFill>
              <a:effectLst>
                <a:outerShdw blurRad="38100" dist="25400" dir="5400000" algn="ctr" rotWithShape="0">
                  <a:srgbClr val="6E747A">
                    <a:alpha val="43000"/>
                  </a:srgbClr>
                </a:outerShdw>
              </a:effectLst>
              <a:uFillTx/>
              <a:sym typeface="+mn-ea"/>
            </a:endParaRPr>
          </a:p>
          <a:p>
            <a:pPr marL="682625" indent="-628650" algn="just">
              <a:buNone/>
            </a:pPr>
            <a:r>
              <a:rPr lang="en-US" altLang="vi-VN" sz="2800" b="1">
                <a:solidFill>
                  <a:schemeClr val="accent1">
                    <a:lumMod val="75000"/>
                  </a:schemeClr>
                </a:solidFill>
                <a:effectLst>
                  <a:outerShdw blurRad="38100" dist="25400" dir="5400000" algn="ctr" rotWithShape="0">
                    <a:srgbClr val="6E747A">
                      <a:alpha val="43000"/>
                    </a:srgbClr>
                  </a:outerShdw>
                </a:effectLst>
                <a:uFillTx/>
                <a:sym typeface="+mn-ea"/>
              </a:rPr>
              <a:t> 2.1.2 Vai trò của nhân viên quản </a:t>
            </a:r>
            <a:r>
              <a:rPr lang="en-US" altLang="vi-VN" sz="2800" b="1">
                <a:solidFill>
                  <a:schemeClr val="accent1">
                    <a:lumMod val="75000"/>
                  </a:schemeClr>
                </a:solidFill>
                <a:effectLst>
                  <a:outerShdw blurRad="38100" dist="25400" dir="5400000" algn="ctr" rotWithShape="0">
                    <a:srgbClr val="6E747A">
                      <a:alpha val="43000"/>
                    </a:srgbClr>
                  </a:outerShdw>
                </a:effectLst>
                <a:uFillTx/>
                <a:sym typeface="+mn-ea"/>
              </a:rPr>
              <a:t>lý đơn hàng ngành May</a:t>
            </a:r>
            <a:endParaRPr lang="en-US" altLang="vi-VN" sz="2800" b="1">
              <a:solidFill>
                <a:schemeClr val="accent1">
                  <a:lumMod val="75000"/>
                </a:schemeClr>
              </a:solidFill>
              <a:effectLst>
                <a:outerShdw blurRad="38100" dist="25400" dir="5400000" algn="ctr" rotWithShape="0">
                  <a:srgbClr val="6E747A">
                    <a:alpha val="43000"/>
                  </a:srgbClr>
                </a:outerShdw>
              </a:effectLst>
              <a:uFillTx/>
              <a:sym typeface="+mn-ea"/>
            </a:endParaRPr>
          </a:p>
          <a:p>
            <a:pPr marL="682625" indent="-628650" algn="just">
              <a:buNone/>
            </a:pPr>
            <a:r>
              <a:rPr lang="en-US" altLang="vi-VN" sz="2800" b="1">
                <a:solidFill>
                  <a:schemeClr val="accent1">
                    <a:lumMod val="75000"/>
                  </a:schemeClr>
                </a:solidFill>
                <a:effectLst>
                  <a:outerShdw blurRad="38100" dist="25400" dir="5400000" algn="ctr" rotWithShape="0">
                    <a:srgbClr val="6E747A">
                      <a:alpha val="43000"/>
                    </a:srgbClr>
                  </a:outerShdw>
                </a:effectLst>
                <a:uFillTx/>
                <a:sym typeface="+mn-ea"/>
              </a:rPr>
              <a:t> 2.1.3 Nhiệm vụ của nhân viên quản lý đơn hàng ngành May</a:t>
            </a:r>
            <a:endParaRPr lang="en-US" altLang="vi-VN" sz="2800" b="1">
              <a:solidFill>
                <a:schemeClr val="accent1">
                  <a:lumMod val="75000"/>
                </a:schemeClr>
              </a:solidFill>
              <a:effectLst>
                <a:outerShdw blurRad="38100" dist="25400" dir="5400000" algn="ctr" rotWithShape="0">
                  <a:srgbClr val="6E747A">
                    <a:alpha val="43000"/>
                  </a:srgbClr>
                </a:outerShdw>
              </a:effectLst>
              <a:uFillTx/>
              <a:sym typeface="+mn-ea"/>
            </a:endParaRPr>
          </a:p>
          <a:p>
            <a:pPr marL="682625" indent="-628650" algn="just">
              <a:buNone/>
            </a:pPr>
            <a:r>
              <a:rPr lang="en-US" altLang="vi-VN" sz="2800" b="1">
                <a:gradFill>
                  <a:gsLst>
                    <a:gs pos="0">
                      <a:srgbClr val="E30000"/>
                    </a:gs>
                    <a:gs pos="100000">
                      <a:srgbClr val="760303"/>
                    </a:gs>
                  </a:gsLst>
                  <a:lin scaled="0"/>
                </a:gradFill>
                <a:effectLst>
                  <a:outerShdw blurRad="38100" dist="25400" dir="5400000" algn="ctr" rotWithShape="0">
                    <a:srgbClr val="6E747A">
                      <a:alpha val="43000"/>
                    </a:srgbClr>
                  </a:outerShdw>
                </a:effectLst>
                <a:uFillTx/>
                <a:sym typeface="+mn-ea"/>
              </a:rPr>
              <a:t> 2.1.4 Quyền hạn của nhân viên quản lý đơn hàng ngành May</a:t>
            </a:r>
            <a:endParaRPr lang="en-US" altLang="vi-VN" sz="2800" b="1">
              <a:gradFill>
                <a:gsLst>
                  <a:gs pos="0">
                    <a:srgbClr val="E30000"/>
                  </a:gs>
                  <a:gs pos="100000">
                    <a:srgbClr val="760303"/>
                  </a:gs>
                </a:gsLst>
                <a:lin scaled="0"/>
              </a:gradFill>
              <a:effectLst>
                <a:outerShdw blurRad="38100" dist="25400" dir="5400000" algn="ctr" rotWithShape="0">
                  <a:srgbClr val="6E747A">
                    <a:alpha val="43000"/>
                  </a:srgbClr>
                </a:outerShdw>
              </a:effectLst>
              <a:uFillTx/>
              <a:sym typeface="+mn-ea"/>
            </a:endParaRPr>
          </a:p>
          <a:p>
            <a:pPr marL="682625" indent="-628650" algn="just">
              <a:buNone/>
            </a:pPr>
            <a:r>
              <a:rPr lang="en-US" altLang="vi-VN" sz="2800" b="1">
                <a:gradFill>
                  <a:gsLst>
                    <a:gs pos="0">
                      <a:srgbClr val="E30000"/>
                    </a:gs>
                    <a:gs pos="100000">
                      <a:srgbClr val="760303"/>
                    </a:gs>
                  </a:gsLst>
                  <a:lin scaled="0"/>
                </a:gradFill>
                <a:effectLst>
                  <a:outerShdw blurRad="38100" dist="25400" dir="5400000" algn="ctr" rotWithShape="0">
                    <a:srgbClr val="6E747A">
                      <a:alpha val="43000"/>
                    </a:srgbClr>
                  </a:outerShdw>
                </a:effectLst>
                <a:uFillTx/>
                <a:sym typeface="+mn-ea"/>
              </a:rPr>
              <a:t> 2.1.5 Cơ cấu nhân sự ở bộ phận quản lý đơn hàng</a:t>
            </a:r>
            <a:endParaRPr lang="en-US" altLang="vi-VN" sz="2800" b="1">
              <a:gradFill>
                <a:gsLst>
                  <a:gs pos="0">
                    <a:srgbClr val="E30000"/>
                  </a:gs>
                  <a:gs pos="100000">
                    <a:srgbClr val="760303"/>
                  </a:gs>
                </a:gsLst>
                <a:lin scaled="0"/>
              </a:gradFill>
              <a:effectLst>
                <a:outerShdw blurRad="38100" dist="25400" dir="5400000" algn="ctr" rotWithShape="0">
                  <a:srgbClr val="6E747A">
                    <a:alpha val="43000"/>
                  </a:srgbClr>
                </a:outerShdw>
              </a:effectLst>
              <a:uFillTx/>
              <a:sym typeface="+mn-ea"/>
            </a:endParaRPr>
          </a:p>
          <a:p>
            <a:pPr marL="682625" indent="-628650" algn="just">
              <a:buNone/>
            </a:pPr>
            <a:endParaRPr lang="en-US" altLang="vi-VN" b="1">
              <a:solidFill>
                <a:schemeClr val="accent1">
                  <a:lumMod val="50000"/>
                </a:schemeClr>
              </a:solidFill>
              <a:effectLst>
                <a:outerShdw blurRad="38100" dist="25400" dir="5400000" algn="ctr" rotWithShape="0">
                  <a:srgbClr val="6E747A">
                    <a:alpha val="43000"/>
                  </a:srgbClr>
                </a:outerShdw>
              </a:effectLst>
              <a:uFillTx/>
              <a:sym typeface="+mn-ea"/>
            </a:endParaRPr>
          </a:p>
          <a:p>
            <a:pPr marL="682625" indent="-628650" algn="just">
              <a:buNone/>
            </a:pPr>
            <a:endParaRPr lang="en-US" altLang="vi-VN" b="1">
              <a:solidFill>
                <a:schemeClr val="accent1">
                  <a:lumMod val="50000"/>
                </a:schemeClr>
              </a:solidFill>
              <a:effectLst>
                <a:outerShdw blurRad="38100" dist="25400" dir="5400000" algn="ctr" rotWithShape="0">
                  <a:srgbClr val="6E747A">
                    <a:alpha val="43000"/>
                  </a:srgbClr>
                </a:outerShdw>
              </a:effectLst>
              <a:uFillTx/>
              <a:sym typeface="+mn-ea"/>
            </a:endParaRPr>
          </a:p>
          <a:p>
            <a:pPr marL="682625" indent="-628650" algn="just">
              <a:buNone/>
            </a:pPr>
            <a:endParaRPr lang="en-US" altLang="vi-VN" b="1">
              <a:solidFill>
                <a:schemeClr val="accent1">
                  <a:lumMod val="50000"/>
                </a:schemeClr>
              </a:solidFill>
              <a:effectLst>
                <a:outerShdw blurRad="38100" dist="25400" dir="5400000" algn="ctr" rotWithShape="0">
                  <a:srgbClr val="6E747A">
                    <a:alpha val="43000"/>
                  </a:srgbClr>
                </a:outerShdw>
              </a:effectLst>
              <a:uFillTx/>
              <a:sym typeface="+mn-ea"/>
            </a:endParaRPr>
          </a:p>
          <a:p>
            <a:pPr marL="682625" indent="-628650" algn="just">
              <a:buNone/>
            </a:pPr>
            <a:endParaRPr lang="vi-VN" altLang="en-US" b="1">
              <a:solidFill>
                <a:schemeClr val="accent1">
                  <a:lumMod val="50000"/>
                </a:schemeClr>
              </a:solidFill>
              <a:effectLst>
                <a:outerShdw blurRad="38100" dist="25400" dir="5400000" algn="ctr" rotWithShape="0">
                  <a:srgbClr val="6E747A">
                    <a:alpha val="43000"/>
                  </a:srgbClr>
                </a:outerShdw>
              </a:effectLst>
              <a:uFillTx/>
              <a:sym typeface="+mn-ea"/>
            </a:endParaRPr>
          </a:p>
          <a:p>
            <a:pPr marL="0" indent="0" algn="just">
              <a:buNone/>
            </a:pPr>
            <a:endParaRPr lang="vi-VN" altLang="en-US">
              <a:solidFill>
                <a:schemeClr val="accent1">
                  <a:lumMod val="50000"/>
                </a:schemeClr>
              </a:solidFill>
              <a:effectLst>
                <a:outerShdw blurRad="38100" dist="25400" dir="5400000" algn="ctr" rotWithShape="0">
                  <a:srgbClr val="6E747A">
                    <a:alpha val="43000"/>
                  </a:srgbClr>
                </a:outerShdw>
              </a:effectLst>
              <a:uFillTx/>
              <a:sym typeface="+mn-ea"/>
            </a:endParaRPr>
          </a:p>
          <a:p>
            <a:pPr marL="682625" indent="-682625" algn="just">
              <a:buNone/>
            </a:pPr>
            <a:endParaRPr lang="vi-VN" altLang="en-US" b="1">
              <a:solidFill>
                <a:schemeClr val="accent1">
                  <a:lumMod val="50000"/>
                </a:schemeClr>
              </a:solidFill>
              <a:effectLst>
                <a:outerShdw blurRad="38100" dist="25400" dir="5400000" algn="ctr" rotWithShape="0">
                  <a:srgbClr val="6E747A">
                    <a:alpha val="43000"/>
                  </a:srgbClr>
                </a:outerShdw>
              </a:effectLst>
              <a:uFillTx/>
              <a:sym typeface="+mn-ea"/>
            </a:endParaRPr>
          </a:p>
          <a:p>
            <a:pPr marL="0" indent="0">
              <a:buNone/>
            </a:pPr>
            <a:endParaRPr lang="vi-VN" altLang="en-US">
              <a:solidFill>
                <a:schemeClr val="accent1">
                  <a:lumMod val="50000"/>
                </a:schemeClr>
              </a:solidFill>
              <a:effectLst>
                <a:outerShdw blurRad="38100" dist="25400" dir="5400000" algn="ctr" rotWithShape="0">
                  <a:srgbClr val="6E747A">
                    <a:alpha val="43000"/>
                  </a:srgbClr>
                </a:outerShdw>
              </a:effectLst>
              <a:uFillTx/>
              <a:sym typeface="+mn-ea"/>
            </a:endParaRPr>
          </a:p>
          <a:p>
            <a:pPr marL="0" indent="0">
              <a:buNone/>
            </a:pPr>
            <a:endParaRPr lang="vi-VN" altLang="en-US">
              <a:solidFill>
                <a:schemeClr val="accent1">
                  <a:lumMod val="50000"/>
                </a:schemeClr>
              </a:solidFill>
              <a:effectLst>
                <a:outerShdw blurRad="38100" dist="25400" dir="5400000" algn="ctr" rotWithShape="0">
                  <a:srgbClr val="6E747A">
                    <a:alpha val="43000"/>
                  </a:srgbClr>
                </a:outerShdw>
              </a:effectLst>
              <a:uFillTx/>
            </a:endParaRPr>
          </a:p>
          <a:p>
            <a:pPr marL="0" indent="0">
              <a:buNone/>
            </a:pPr>
            <a:endParaRPr lang="en-US"/>
          </a:p>
        </p:txBody>
      </p:sp>
      <p:sp>
        <p:nvSpPr>
          <p:cNvPr id="6" name="Title 3"/>
          <p:cNvSpPr>
            <a:spLocks noGrp="1"/>
          </p:cNvSpPr>
          <p:nvPr/>
        </p:nvSpPr>
        <p:spPr>
          <a:xfrm>
            <a:off x="1764665" y="180340"/>
            <a:ext cx="9160510" cy="1323340"/>
          </a:xfrm>
          <a:prstGeom prst="rect">
            <a:avLst/>
          </a:prstGeom>
          <a:noFill/>
          <a:ln w="9525">
            <a:noFill/>
          </a:ln>
        </p:spPr>
        <p:txBody>
          <a:bodyPr anchor="ctr"/>
          <a:lstStyle>
            <a:lvl1pPr algn="l" rtl="0" fontAlgn="base">
              <a:spcBef>
                <a:spcPct val="0"/>
              </a:spcBef>
              <a:spcAft>
                <a:spcPct val="0"/>
              </a:spcAft>
              <a:defRPr sz="3600" kern="1200">
                <a:solidFill>
                  <a:schemeClr val="tx1"/>
                </a:solidFill>
                <a:latin typeface="+mj-lt"/>
                <a:ea typeface="+mj-ea"/>
                <a:cs typeface="+mj-cs"/>
              </a:defRPr>
            </a:lvl1pPr>
            <a:lvl2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2pPr>
            <a:lvl3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3pPr>
            <a:lvl4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4pPr>
            <a:lvl5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5pPr>
            <a:lvl6pPr marL="4572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6pPr>
            <a:lvl7pPr marL="9144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7pPr>
            <a:lvl8pPr marL="13716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8pPr>
            <a:lvl9pPr marL="18288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9pPr>
          </a:lstStyle>
          <a:p>
            <a:pPr algn="ctr"/>
            <a:r>
              <a:rPr lang="vi-VN" altLang="en-US" b="1">
                <a:ln w="28575" cap="flat" cmpd="sng">
                  <a:solidFill>
                    <a:schemeClr val="accent1">
                      <a:shade val="50000"/>
                    </a:schemeClr>
                  </a:solidFill>
                  <a:prstDash val="solid"/>
                </a:ln>
                <a:pattFill prst="lgConfetti">
                  <a:fgClr>
                    <a:srgbClr val="C00000"/>
                  </a:fgClr>
                  <a:bgClr>
                    <a:schemeClr val="accent2">
                      <a:lumMod val="75000"/>
                    </a:schemeClr>
                  </a:bgClr>
                </a:pattFill>
              </a:rPr>
              <a:t>Chương 1 : TỔNG QUAN VỀ CÔNG TÁC QUẢN LÝ ĐƠN HÀNG NGÀNH MAY</a:t>
            </a:r>
            <a:endParaRPr lang="vi-VN" altLang="en-US" b="1">
              <a:ln w="28575" cap="flat" cmpd="sng">
                <a:solidFill>
                  <a:schemeClr val="accent1">
                    <a:shade val="50000"/>
                  </a:schemeClr>
                </a:solidFill>
                <a:prstDash val="solid"/>
              </a:ln>
              <a:pattFill prst="lgConfetti">
                <a:fgClr>
                  <a:srgbClr val="C00000"/>
                </a:fgClr>
                <a:bgClr>
                  <a:schemeClr val="accent2">
                    <a:lumMod val="75000"/>
                  </a:schemeClr>
                </a:bgClr>
              </a:pattFill>
            </a:endParaRPr>
          </a:p>
        </p:txBody>
      </p:sp>
      <p:pic>
        <p:nvPicPr>
          <p:cNvPr id="8" name="Picture 7"/>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136478" y="275874"/>
            <a:ext cx="1641835" cy="1121168"/>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in)">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additive="base">
                                        <p:cTn id="12"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 calcmode="lin" valueType="num">
                                      <p:cBhvr additive="base">
                                        <p:cTn id="18"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 calcmode="lin" valueType="num">
                                      <p:cBhvr additive="base">
                                        <p:cTn id="24"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3">
                                            <p:txEl>
                                              <p:pRg st="3" end="3"/>
                                            </p:txEl>
                                          </p:spTgt>
                                        </p:tgtEl>
                                        <p:attrNameLst>
                                          <p:attrName>style.visibility</p:attrName>
                                        </p:attrNameLst>
                                      </p:cBhvr>
                                      <p:to>
                                        <p:strVal val="visible"/>
                                      </p:to>
                                    </p:set>
                                    <p:anim calcmode="lin" valueType="num">
                                      <p:cBhvr additive="base">
                                        <p:cTn id="30"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1"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3">
                                            <p:txEl>
                                              <p:pRg st="4" end="4"/>
                                            </p:txEl>
                                          </p:spTgt>
                                        </p:tgtEl>
                                        <p:attrNameLst>
                                          <p:attrName>style.visibility</p:attrName>
                                        </p:attrNameLst>
                                      </p:cBhvr>
                                      <p:to>
                                        <p:strVal val="visible"/>
                                      </p:to>
                                    </p:set>
                                    <p:anim calcmode="lin" valueType="num">
                                      <p:cBhvr additive="base">
                                        <p:cTn id="36"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7"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 calcmode="lin" valueType="num">
                                      <p:cBhvr additive="base">
                                        <p:cTn id="42"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43"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2" presetClass="entr" presetSubtype="4" fill="hold" grpId="0" nodeType="clickEffect">
                                  <p:stCondLst>
                                    <p:cond delay="0"/>
                                  </p:stCondLst>
                                  <p:childTnLst>
                                    <p:set>
                                      <p:cBhvr>
                                        <p:cTn id="47" dur="1" fill="hold">
                                          <p:stCondLst>
                                            <p:cond delay="0"/>
                                          </p:stCondLst>
                                        </p:cTn>
                                        <p:tgtEl>
                                          <p:spTgt spid="3">
                                            <p:txEl>
                                              <p:pRg st="6" end="6"/>
                                            </p:txEl>
                                          </p:spTgt>
                                        </p:tgtEl>
                                        <p:attrNameLst>
                                          <p:attrName>style.visibility</p:attrName>
                                        </p:attrNameLst>
                                      </p:cBhvr>
                                      <p:to>
                                        <p:strVal val="visible"/>
                                      </p:to>
                                    </p:set>
                                    <p:anim calcmode="lin" valueType="num">
                                      <p:cBhvr additive="base">
                                        <p:cTn id="48"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9"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3" grpId="1" build="p"/>
      <p:bldP spid="6" grpId="0"/>
      <p:bldP spid="6" grpId="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51127" y="-10160"/>
            <a:ext cx="10574807" cy="582613"/>
          </a:xfrm>
          <a:effectLst>
            <a:outerShdw blurRad="50800" dist="50800" dir="120000" algn="ctr" rotWithShape="0">
              <a:srgbClr val="000000">
                <a:alpha val="43000"/>
              </a:srgbClr>
            </a:outerShdw>
          </a:effectLst>
        </p:spPr>
        <p:txBody>
          <a:bodyPr>
            <a:noAutofit/>
          </a:bodyPr>
          <a:lstStyle/>
          <a:p>
            <a:r>
              <a:rPr lang="vi-VN" altLang="en-US">
                <a:ln w="28575" cap="flat" cmpd="sng">
                  <a:solidFill>
                    <a:srgbClr val="C34D07"/>
                  </a:solidFill>
                  <a:prstDash val="solid"/>
                  <a:round/>
                </a:ln>
                <a:solidFill>
                  <a:srgbClr val="FE9B1C"/>
                </a:solidFill>
                <a:effectLst>
                  <a:reflection endPos="0" dist="152400" dir="5400000" sy="-100000" algn="bl" rotWithShape="0"/>
                </a:effectLst>
              </a:rPr>
              <a:t>1.1 MỤC TIÊU</a:t>
            </a:r>
            <a:endParaRPr lang="vi-VN" altLang="en-US">
              <a:ln w="28575" cap="flat" cmpd="sng">
                <a:solidFill>
                  <a:srgbClr val="C34D07"/>
                </a:solidFill>
                <a:prstDash val="solid"/>
                <a:round/>
              </a:ln>
              <a:solidFill>
                <a:srgbClr val="FE9B1C"/>
              </a:solidFill>
              <a:effectLst>
                <a:reflection endPos="0" dist="152400" dir="5400000" sy="-100000" algn="bl" rotWithShape="0"/>
              </a:effectLst>
            </a:endParaRPr>
          </a:p>
        </p:txBody>
      </p:sp>
      <p:sp>
        <p:nvSpPr>
          <p:cNvPr id="7" name="Horizontal Scroll 6"/>
          <p:cNvSpPr/>
          <p:nvPr/>
        </p:nvSpPr>
        <p:spPr>
          <a:xfrm>
            <a:off x="1253391" y="337820"/>
            <a:ext cx="8693150" cy="2084705"/>
          </a:xfrm>
          <a:prstGeom prst="horizontalScroll">
            <a:avLst/>
          </a:prstGeom>
          <a:solidFill>
            <a:srgbClr val="008080"/>
          </a:solidFill>
        </p:spPr>
        <p:style>
          <a:lnRef idx="3">
            <a:schemeClr val="lt1"/>
          </a:lnRef>
          <a:fillRef idx="1">
            <a:schemeClr val="accent5"/>
          </a:fillRef>
          <a:effectRef idx="1">
            <a:schemeClr val="accent5"/>
          </a:effectRef>
          <a:fontRef idx="minor">
            <a:schemeClr val="lt1"/>
          </a:fontRef>
        </p:style>
        <p:txBody>
          <a:bodyPr rtlCol="0" anchor="ctr"/>
          <a:lstStyle/>
          <a:p>
            <a:pPr>
              <a:lnSpc>
                <a:spcPct val="150000"/>
              </a:lnSpc>
            </a:pPr>
            <a:r>
              <a:rPr lang="vi-VN" altLang="en-US" sz="2000" b="1" dirty="0" smtClean="0">
                <a:latin typeface="Arial" panose="020B0604020202020204"/>
                <a:cs typeface="Arial" panose="020B0604020202020204"/>
              </a:rPr>
              <a:t>1.1.</a:t>
            </a:r>
            <a:r>
              <a:rPr lang="en-US" sz="2000" b="1" dirty="0" smtClean="0">
                <a:latin typeface="Arial" panose="020B0604020202020204"/>
                <a:cs typeface="Arial" panose="020B0604020202020204"/>
              </a:rPr>
              <a:t>1 </a:t>
            </a:r>
            <a:r>
              <a:rPr lang="vi-VN" altLang="en-US" sz="2000" b="1" dirty="0" smtClean="0">
                <a:latin typeface="Arial" panose="020B0604020202020204"/>
                <a:cs typeface="Arial" panose="020B0604020202020204"/>
              </a:rPr>
              <a:t>Kến thức:</a:t>
            </a:r>
            <a:endParaRPr lang="vi-VN" altLang="en-US" sz="2000" b="1" dirty="0" smtClean="0">
              <a:latin typeface="Arial" panose="020B0604020202020204"/>
              <a:cs typeface="Arial" panose="020B0604020202020204"/>
            </a:endParaRPr>
          </a:p>
          <a:p>
            <a:pPr>
              <a:lnSpc>
                <a:spcPct val="150000"/>
              </a:lnSpc>
            </a:pPr>
            <a:r>
              <a:rPr lang="vi-VN" altLang="en-US" sz="2000" b="1" dirty="0" err="1" smtClean="0">
                <a:latin typeface="Arial" panose="020B0604020202020204"/>
                <a:cs typeface="Arial" panose="020B0604020202020204"/>
              </a:rPr>
              <a:t>-  </a:t>
            </a:r>
            <a:r>
              <a:rPr lang="en-US" altLang="vi-VN" sz="2000" b="1" dirty="0" err="1" smtClean="0">
                <a:latin typeface="Arial" panose="020B0604020202020204"/>
                <a:cs typeface="Arial" panose="020B0604020202020204"/>
              </a:rPr>
              <a:t>Trình bày được quyền hạn của nhân viên quản lý </a:t>
            </a:r>
            <a:r>
              <a:rPr lang="en-US" sz="2000" b="1" dirty="0" err="1" smtClean="0">
                <a:latin typeface="Arial" panose="020B0604020202020204"/>
                <a:cs typeface="Arial" panose="020B0604020202020204"/>
              </a:rPr>
              <a:t>đơn hàng ngành May</a:t>
            </a:r>
            <a:r>
              <a:rPr lang="en-US" sz="2000" b="1" dirty="0">
                <a:latin typeface="Arial" panose="020B0604020202020204"/>
                <a:cs typeface="Arial" panose="020B0604020202020204"/>
              </a:rPr>
              <a:t>.</a:t>
            </a:r>
            <a:endParaRPr lang="en-US" sz="2000" b="1" dirty="0">
              <a:latin typeface="Arial" panose="020B0604020202020204"/>
              <a:cs typeface="Arial" panose="020B0604020202020204"/>
            </a:endParaRPr>
          </a:p>
        </p:txBody>
      </p:sp>
      <p:sp>
        <p:nvSpPr>
          <p:cNvPr id="8" name="Horizontal Scroll 7"/>
          <p:cNvSpPr/>
          <p:nvPr/>
        </p:nvSpPr>
        <p:spPr>
          <a:xfrm>
            <a:off x="1700530" y="2240280"/>
            <a:ext cx="8989060" cy="1754505"/>
          </a:xfrm>
          <a:prstGeom prst="horizontalScroll">
            <a:avLst/>
          </a:prstGeom>
          <a:solidFill>
            <a:srgbClr val="004080"/>
          </a:solidFill>
        </p:spPr>
        <p:style>
          <a:lnRef idx="3">
            <a:schemeClr val="lt1"/>
          </a:lnRef>
          <a:fillRef idx="1">
            <a:schemeClr val="accent6"/>
          </a:fillRef>
          <a:effectRef idx="1">
            <a:schemeClr val="accent6"/>
          </a:effectRef>
          <a:fontRef idx="minor">
            <a:schemeClr val="lt1"/>
          </a:fontRef>
        </p:style>
        <p:txBody>
          <a:bodyPr rtlCol="0" anchor="ctr"/>
          <a:lstStyle/>
          <a:p>
            <a:pPr>
              <a:lnSpc>
                <a:spcPct val="150000"/>
              </a:lnSpc>
            </a:pPr>
            <a:r>
              <a:rPr lang="vi-VN" altLang="en-US" sz="2000" b="1" dirty="0" smtClean="0">
                <a:latin typeface="Arial" panose="020B0604020202020204"/>
                <a:cs typeface="Arial" panose="020B0604020202020204"/>
              </a:rPr>
              <a:t>1.1.</a:t>
            </a:r>
            <a:r>
              <a:rPr lang="en-US" sz="2000" b="1" dirty="0" smtClean="0">
                <a:latin typeface="Arial" panose="020B0604020202020204"/>
                <a:cs typeface="Arial" panose="020B0604020202020204"/>
              </a:rPr>
              <a:t>2 </a:t>
            </a:r>
            <a:r>
              <a:rPr lang="vi-VN" altLang="en-US" sz="2000" b="1" dirty="0" smtClean="0">
                <a:latin typeface="Arial" panose="020B0604020202020204"/>
                <a:cs typeface="Arial" panose="020B0604020202020204"/>
              </a:rPr>
              <a:t>Kỹ năng:</a:t>
            </a:r>
            <a:endParaRPr lang="en-US" sz="2000" b="1" dirty="0" smtClean="0">
              <a:latin typeface="Arial" panose="020B0604020202020204"/>
              <a:cs typeface="Arial" panose="020B0604020202020204"/>
            </a:endParaRPr>
          </a:p>
          <a:p>
            <a:pPr marL="342900" indent="-342900">
              <a:lnSpc>
                <a:spcPct val="150000"/>
              </a:lnSpc>
              <a:buFontTx/>
              <a:buChar char="-"/>
            </a:pPr>
            <a:r>
              <a:rPr lang="en-US" sz="2000" b="1" dirty="0" err="1" smtClean="0">
                <a:solidFill>
                  <a:schemeClr val="bg1"/>
                </a:solidFill>
                <a:latin typeface="Arial" panose="020B0604020202020204"/>
                <a:cs typeface="Arial" panose="020B0604020202020204"/>
              </a:rPr>
              <a:t>Phân loại được cơ cấu nhân sự ở bộ phận quản lý đơn hàng</a:t>
            </a:r>
            <a:r>
              <a:rPr lang="en-US" sz="2000" b="1" dirty="0" smtClean="0">
                <a:solidFill>
                  <a:schemeClr val="bg1"/>
                </a:solidFill>
                <a:latin typeface="Arial" panose="020B0604020202020204"/>
                <a:cs typeface="Arial" panose="020B0604020202020204"/>
              </a:rPr>
              <a:t>.</a:t>
            </a:r>
            <a:endParaRPr lang="en-US" sz="2000" b="1" dirty="0" smtClean="0">
              <a:solidFill>
                <a:schemeClr val="bg1"/>
              </a:solidFill>
              <a:latin typeface="Arial" panose="020B0604020202020204"/>
              <a:cs typeface="Arial" panose="020B0604020202020204"/>
            </a:endParaRPr>
          </a:p>
        </p:txBody>
      </p:sp>
      <p:sp>
        <p:nvSpPr>
          <p:cNvPr id="9" name="Horizontal Scroll 8"/>
          <p:cNvSpPr/>
          <p:nvPr/>
        </p:nvSpPr>
        <p:spPr>
          <a:xfrm>
            <a:off x="2092226" y="3627120"/>
            <a:ext cx="9591040" cy="3230245"/>
          </a:xfrm>
          <a:prstGeom prst="horizontalScroll">
            <a:avLst/>
          </a:prstGeom>
          <a:solidFill>
            <a:srgbClr val="800080"/>
          </a:solidFill>
        </p:spPr>
        <p:style>
          <a:lnRef idx="3">
            <a:schemeClr val="lt1"/>
          </a:lnRef>
          <a:fillRef idx="1">
            <a:schemeClr val="accent3"/>
          </a:fillRef>
          <a:effectRef idx="1">
            <a:schemeClr val="accent3"/>
          </a:effectRef>
          <a:fontRef idx="minor">
            <a:schemeClr val="lt1"/>
          </a:fontRef>
        </p:style>
        <p:txBody>
          <a:bodyPr rtlCol="0" anchor="ctr"/>
          <a:lstStyle/>
          <a:p>
            <a:pPr>
              <a:lnSpc>
                <a:spcPct val="150000"/>
              </a:lnSpc>
            </a:pPr>
            <a:r>
              <a:rPr lang="vi-VN" altLang="en-US" sz="2000" b="1" dirty="0" smtClean="0">
                <a:latin typeface="Arial" panose="020B0604020202020204"/>
                <a:cs typeface="Arial" panose="020B0604020202020204"/>
              </a:rPr>
              <a:t>1.1.</a:t>
            </a:r>
            <a:r>
              <a:rPr lang="en-US" sz="2000" b="1" dirty="0" smtClean="0">
                <a:latin typeface="Arial" panose="020B0604020202020204"/>
                <a:cs typeface="Arial" panose="020B0604020202020204"/>
              </a:rPr>
              <a:t>3 </a:t>
            </a:r>
            <a:r>
              <a:rPr lang="vi-VN" altLang="en-US" sz="2000" b="1" dirty="0" smtClean="0">
                <a:latin typeface="Arial" panose="020B0604020202020204"/>
                <a:cs typeface="Arial" panose="020B0604020202020204"/>
              </a:rPr>
              <a:t>Thái độ:</a:t>
            </a:r>
            <a:endParaRPr lang="vi-VN" altLang="en-US" sz="2000" b="1" dirty="0" smtClean="0">
              <a:latin typeface="Arial" panose="020B0604020202020204"/>
              <a:cs typeface="Arial" panose="020B0604020202020204"/>
            </a:endParaRPr>
          </a:p>
          <a:p>
            <a:pPr>
              <a:lnSpc>
                <a:spcPct val="150000"/>
              </a:lnSpc>
            </a:pPr>
            <a:r>
              <a:rPr lang="en-US" sz="2000" b="1">
                <a:latin typeface="Arial" panose="020B0604020202020204"/>
                <a:cs typeface="Arial" panose="020B0604020202020204"/>
              </a:rPr>
              <a:t>-  Xây dựng được ý thức tự giác học tập, tính tích cực.</a:t>
            </a:r>
            <a:endParaRPr lang="en-US" sz="2000" b="1">
              <a:latin typeface="Arial" panose="020B0604020202020204"/>
              <a:cs typeface="Arial" panose="020B0604020202020204"/>
            </a:endParaRPr>
          </a:p>
          <a:p>
            <a:pPr>
              <a:lnSpc>
                <a:spcPct val="150000"/>
              </a:lnSpc>
            </a:pPr>
            <a:r>
              <a:rPr lang="en-US" sz="2000" b="1">
                <a:latin typeface="Arial" panose="020B0604020202020204"/>
                <a:cs typeface="Arial" panose="020B0604020202020204"/>
              </a:rPr>
              <a:t>-  Xây dựng ý thức say mê nghề nghiệp.</a:t>
            </a:r>
            <a:endParaRPr lang="en-US" sz="2000" b="1">
              <a:latin typeface="Arial" panose="020B0604020202020204"/>
              <a:cs typeface="Arial" panose="020B0604020202020204"/>
            </a:endParaRPr>
          </a:p>
          <a:p>
            <a:pPr>
              <a:lnSpc>
                <a:spcPct val="150000"/>
              </a:lnSpc>
            </a:pPr>
            <a:r>
              <a:rPr lang="en-US" sz="2000" b="1">
                <a:latin typeface="Arial" panose="020B0604020202020204"/>
                <a:cs typeface="Arial" panose="020B0604020202020204"/>
              </a:rPr>
              <a:t>-  Rèn luyện tính cẩn thận, chính xác, linh hoạt của người học trong suốt qúa trình học tập.</a:t>
            </a:r>
            <a:endParaRPr lang="en-US" sz="2000" b="1">
              <a:latin typeface="Arial" panose="020B0604020202020204"/>
              <a:cs typeface="Arial" panose="020B0604020202020204"/>
            </a:endParaRPr>
          </a:p>
        </p:txBody>
      </p:sp>
      <p:pic>
        <p:nvPicPr>
          <p:cNvPr id="10" name="Picture 9"/>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122831" y="13649"/>
            <a:ext cx="914399" cy="62442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 presetClass="entr" presetSubtype="16"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box(in)">
                                      <p:cBhvr>
                                        <p:cTn id="11" dur="2000"/>
                                        <p:tgtEl>
                                          <p:spTgt spid="7"/>
                                        </p:tgtEl>
                                      </p:cBhvr>
                                    </p:animEffect>
                                  </p:childTnLst>
                                </p:cTn>
                              </p:par>
                            </p:childTnLst>
                          </p:cTn>
                        </p:par>
                      </p:childTnLst>
                    </p:cTn>
                  </p:par>
                  <p:par>
                    <p:cTn id="12" fill="hold">
                      <p:stCondLst>
                        <p:cond delay="indefinite"/>
                      </p:stCondLst>
                      <p:childTnLst>
                        <p:par>
                          <p:cTn id="13" fill="hold">
                            <p:stCondLst>
                              <p:cond delay="0"/>
                            </p:stCondLst>
                            <p:childTnLst>
                              <p:par>
                                <p:cTn id="14" presetID="4" presetClass="entr" presetSubtype="16" fill="hold" grpId="0" nodeType="click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ox(in)">
                                      <p:cBhvr>
                                        <p:cTn id="16" dur="2000"/>
                                        <p:tgtEl>
                                          <p:spTgt spid="8"/>
                                        </p:tgtEl>
                                      </p:cBhvr>
                                    </p:animEffect>
                                  </p:childTnLst>
                                </p:cTn>
                              </p:par>
                            </p:childTnLst>
                          </p:cTn>
                        </p:par>
                      </p:childTnLst>
                    </p:cTn>
                  </p:par>
                  <p:par>
                    <p:cTn id="17" fill="hold">
                      <p:stCondLst>
                        <p:cond delay="indefinite"/>
                      </p:stCondLst>
                      <p:childTnLst>
                        <p:par>
                          <p:cTn id="18" fill="hold">
                            <p:stCondLst>
                              <p:cond delay="0"/>
                            </p:stCondLst>
                            <p:childTnLst>
                              <p:par>
                                <p:cTn id="19" presetID="4" presetClass="entr" presetSubtype="16"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box(in)">
                                      <p:cBhvr>
                                        <p:cTn id="21"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2" grpId="1"/>
      <p:bldP spid="7" grpId="0" animBg="1"/>
      <p:bldP spid="7" grpId="1" animBg="1"/>
      <p:bldP spid="8" grpId="0" bldLvl="0" animBg="1"/>
      <p:bldP spid="8" grpId="1" animBg="1"/>
      <p:bldP spid="9" grpId="0" animBg="1"/>
      <p:bldP spid="9" grpId="1"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67790" y="190500"/>
            <a:ext cx="10214610" cy="828675"/>
          </a:xfrm>
        </p:spPr>
        <p:txBody>
          <a:bodyPr/>
          <a:lstStyle/>
          <a:p>
            <a:r>
              <a:rPr lang="vi-VN" altLang="en-US" b="1">
                <a:solidFill>
                  <a:srgbClr val="CC3300"/>
                </a:solidFill>
              </a:rPr>
              <a:t>2.1.</a:t>
            </a:r>
            <a:r>
              <a:rPr lang="en-US" altLang="vi-VN" b="1">
                <a:solidFill>
                  <a:srgbClr val="CC3300"/>
                </a:solidFill>
              </a:rPr>
              <a:t>4</a:t>
            </a:r>
            <a:r>
              <a:rPr lang="vi-VN" altLang="en-US" b="1">
                <a:solidFill>
                  <a:srgbClr val="CC3300"/>
                </a:solidFill>
              </a:rPr>
              <a:t> </a:t>
            </a:r>
            <a:r>
              <a:rPr lang="en-US" b="1">
                <a:solidFill>
                  <a:srgbClr val="CC3300"/>
                </a:solidFill>
              </a:rPr>
              <a:t>Quyền hạn của nhân viên</a:t>
            </a:r>
            <a:r>
              <a:rPr lang="en-US" altLang="vi-VN" b="1">
                <a:solidFill>
                  <a:srgbClr val="CC3300"/>
                </a:solidFill>
              </a:rPr>
              <a:t> quản lý đơn hàng</a:t>
            </a:r>
            <a:r>
              <a:rPr lang="vi-VN" altLang="en-US" b="1">
                <a:solidFill>
                  <a:srgbClr val="CC3300"/>
                </a:solidFill>
              </a:rPr>
              <a:t>:</a:t>
            </a:r>
            <a:endParaRPr lang="vi-VN" altLang="en-US" b="1">
              <a:solidFill>
                <a:srgbClr val="CC3300"/>
              </a:solidFill>
            </a:endParaRPr>
          </a:p>
        </p:txBody>
      </p:sp>
      <p:pic>
        <p:nvPicPr>
          <p:cNvPr id="10" name="Picture 9"/>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26045" y="0"/>
            <a:ext cx="1134016" cy="774391"/>
          </a:xfrm>
          <a:prstGeom prst="rect">
            <a:avLst/>
          </a:prstGeom>
        </p:spPr>
      </p:pic>
      <p:pic>
        <p:nvPicPr>
          <p:cNvPr id="162" name="Picture 66" descr="IMG_256"/>
          <p:cNvPicPr>
            <a:picLocks noChangeAspect="1"/>
          </p:cNvPicPr>
          <p:nvPr>
            <p:ph sz="half" idx="2"/>
          </p:nvPr>
        </p:nvPicPr>
        <p:blipFill>
          <a:blip r:embed="rId2"/>
          <a:stretch>
            <a:fillRect/>
          </a:stretch>
        </p:blipFill>
        <p:spPr>
          <a:xfrm>
            <a:off x="2486660" y="1518920"/>
            <a:ext cx="6138545" cy="4603750"/>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9" presetClass="entr" presetSubtype="0" fill="hold" nodeType="clickEffect">
                                  <p:stCondLst>
                                    <p:cond delay="0"/>
                                  </p:stCondLst>
                                  <p:childTnLst>
                                    <p:set>
                                      <p:cBhvr>
                                        <p:cTn id="10" dur="1" fill="hold">
                                          <p:stCondLst>
                                            <p:cond delay="0"/>
                                          </p:stCondLst>
                                        </p:cTn>
                                        <p:tgtEl>
                                          <p:spTgt spid="162"/>
                                        </p:tgtEl>
                                        <p:attrNameLst>
                                          <p:attrName>style.visibility</p:attrName>
                                        </p:attrNameLst>
                                      </p:cBhvr>
                                      <p:to>
                                        <p:strVal val="visible"/>
                                      </p:to>
                                    </p:set>
                                    <p:animEffect transition="in" filter="dissolve">
                                      <p:cBhvr>
                                        <p:cTn id="11" dur="500"/>
                                        <p:tgtEl>
                                          <p:spTgt spid="1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a:spLocks noGrp="1"/>
          </p:cNvSpPr>
          <p:nvPr>
            <p:ph type="title"/>
          </p:nvPr>
        </p:nvSpPr>
        <p:spPr>
          <a:xfrm>
            <a:off x="2419350" y="95885"/>
            <a:ext cx="7851775" cy="913765"/>
          </a:xfrm>
        </p:spPr>
        <p:txBody>
          <a:bodyPr/>
          <a:lstStyle/>
          <a:p>
            <a:pPr algn="ctr"/>
            <a:r>
              <a:rPr lang="en-US" sz="4000" b="1">
                <a:solidFill>
                  <a:srgbClr val="CC3300"/>
                </a:solidFill>
                <a:sym typeface="+mn-ea"/>
              </a:rPr>
              <a:t> BÀI TẬP TÌNH HUỐNG</a:t>
            </a:r>
            <a:endParaRPr lang="en-US" sz="4000" b="1">
              <a:solidFill>
                <a:srgbClr val="CC3300"/>
              </a:solidFill>
              <a:sym typeface="+mn-ea"/>
            </a:endParaRPr>
          </a:p>
        </p:txBody>
      </p:sp>
      <p:pic>
        <p:nvPicPr>
          <p:cNvPr id="9" name="Picture 8"/>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26045" y="0"/>
            <a:ext cx="1134016" cy="774391"/>
          </a:xfrm>
          <a:prstGeom prst="rect">
            <a:avLst/>
          </a:prstGeom>
        </p:spPr>
      </p:pic>
      <p:sp>
        <p:nvSpPr>
          <p:cNvPr id="4" name="Title 1"/>
          <p:cNvSpPr>
            <a:spLocks noGrp="1"/>
          </p:cNvSpPr>
          <p:nvPr/>
        </p:nvSpPr>
        <p:spPr>
          <a:xfrm>
            <a:off x="26035" y="1925320"/>
            <a:ext cx="10181590" cy="4969510"/>
          </a:xfrm>
          <a:prstGeom prst="rect">
            <a:avLst/>
          </a:prstGeom>
          <a:noFill/>
          <a:ln w="9525">
            <a:noFill/>
          </a:ln>
        </p:spPr>
        <p:txBody>
          <a:bodyPr anchor="ctr"/>
          <a:lstStyle>
            <a:lvl1pPr algn="l" rtl="0" fontAlgn="base">
              <a:spcBef>
                <a:spcPct val="0"/>
              </a:spcBef>
              <a:spcAft>
                <a:spcPct val="0"/>
              </a:spcAft>
              <a:defRPr sz="3600" kern="1200">
                <a:solidFill>
                  <a:schemeClr val="tx1"/>
                </a:solidFill>
                <a:latin typeface="+mj-lt"/>
                <a:ea typeface="+mj-ea"/>
                <a:cs typeface="+mj-cs"/>
              </a:defRPr>
            </a:lvl1pPr>
            <a:lvl2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2pPr>
            <a:lvl3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3pPr>
            <a:lvl4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4pPr>
            <a:lvl5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5pPr>
            <a:lvl6pPr marL="4572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6pPr>
            <a:lvl7pPr marL="9144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7pPr>
            <a:lvl8pPr marL="13716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8pPr>
            <a:lvl9pPr marL="18288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9pPr>
          </a:lstStyle>
          <a:p>
            <a:pPr marL="571500" indent="-571500">
              <a:buFont typeface="Wingdings" panose="05000000000000000000" charset="0"/>
              <a:buChar char="v"/>
            </a:pPr>
            <a:endParaRPr lang="en-US" sz="2800" b="1">
              <a:solidFill>
                <a:schemeClr val="tx1"/>
              </a:solidFill>
              <a:sym typeface="+mn-ea"/>
            </a:endParaRPr>
          </a:p>
          <a:p>
            <a:pPr indent="0">
              <a:buClr>
                <a:srgbClr val="FF0000"/>
              </a:buClr>
              <a:buFont typeface="+mj-lt"/>
              <a:buNone/>
            </a:pPr>
            <a:endParaRPr lang="en-US" sz="2800" dirty="0">
              <a:solidFill>
                <a:srgbClr val="000000"/>
              </a:solidFill>
              <a:latin typeface="Arial" panose="020B0604020202020204"/>
              <a:cs typeface="Arial" panose="020B0604020202020204"/>
              <a:sym typeface="+mn-ea"/>
            </a:endParaRPr>
          </a:p>
          <a:p>
            <a:pPr marL="511810" indent="-514350">
              <a:buClr>
                <a:srgbClr val="FF0000"/>
              </a:buClr>
              <a:buFont typeface="+mj-lt"/>
              <a:buAutoNum type="arabicPeriod"/>
            </a:pPr>
            <a:endParaRPr lang="en-US" sz="2800" dirty="0">
              <a:solidFill>
                <a:srgbClr val="000000"/>
              </a:solidFill>
              <a:latin typeface="Arial" panose="020B0604020202020204"/>
              <a:cs typeface="Arial" panose="020B0604020202020204"/>
            </a:endParaRPr>
          </a:p>
          <a:p>
            <a:pPr marL="457200" indent="-457200">
              <a:buFont typeface="Arial" panose="020B0604020202020204" pitchFamily="34" charset="0"/>
              <a:buChar char="•"/>
            </a:pPr>
            <a:endParaRPr lang="en-US" sz="2800" b="1">
              <a:solidFill>
                <a:schemeClr val="tx1"/>
              </a:solidFill>
              <a:sym typeface="+mn-ea"/>
            </a:endParaRPr>
          </a:p>
        </p:txBody>
      </p:sp>
      <p:sp>
        <p:nvSpPr>
          <p:cNvPr id="2" name="Title 1"/>
          <p:cNvSpPr>
            <a:spLocks noGrp="1"/>
          </p:cNvSpPr>
          <p:nvPr/>
        </p:nvSpPr>
        <p:spPr>
          <a:xfrm>
            <a:off x="153035" y="1222375"/>
            <a:ext cx="10522585" cy="3186430"/>
          </a:xfrm>
          <a:prstGeom prst="rect">
            <a:avLst/>
          </a:prstGeom>
          <a:noFill/>
          <a:ln w="9525">
            <a:noFill/>
          </a:ln>
        </p:spPr>
        <p:txBody>
          <a:bodyPr anchor="ctr"/>
          <a:lstStyle>
            <a:lvl1pPr algn="l" rtl="0" fontAlgn="base">
              <a:spcBef>
                <a:spcPct val="0"/>
              </a:spcBef>
              <a:spcAft>
                <a:spcPct val="0"/>
              </a:spcAft>
              <a:defRPr sz="3600" kern="1200">
                <a:solidFill>
                  <a:schemeClr val="tx1"/>
                </a:solidFill>
                <a:latin typeface="+mj-lt"/>
                <a:ea typeface="+mj-ea"/>
                <a:cs typeface="+mj-cs"/>
              </a:defRPr>
            </a:lvl1pPr>
            <a:lvl2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2pPr>
            <a:lvl3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3pPr>
            <a:lvl4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4pPr>
            <a:lvl5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5pPr>
            <a:lvl6pPr marL="4572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6pPr>
            <a:lvl7pPr marL="9144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7pPr>
            <a:lvl8pPr marL="13716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8pPr>
            <a:lvl9pPr marL="18288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9pPr>
          </a:lstStyle>
          <a:p>
            <a:pPr marL="571500" indent="-571500">
              <a:buFont typeface="Wingdings" panose="05000000000000000000" charset="0"/>
              <a:buChar char="v"/>
            </a:pPr>
            <a:endParaRPr lang="en-US" sz="2800" b="1">
              <a:solidFill>
                <a:schemeClr val="tx1"/>
              </a:solidFill>
              <a:sym typeface="+mn-ea"/>
            </a:endParaRPr>
          </a:p>
          <a:p>
            <a:pPr indent="0">
              <a:buClr>
                <a:srgbClr val="FF0000"/>
              </a:buClr>
              <a:buFont typeface="+mj-lt"/>
              <a:buNone/>
            </a:pPr>
            <a:r>
              <a:rPr lang="en-US" sz="2800" b="1" u="sng" smtClean="0">
                <a:sym typeface="+mn-ea"/>
              </a:rPr>
              <a:t>Tình huống </a:t>
            </a:r>
            <a:r>
              <a:rPr lang="en-US" sz="2800" smtClean="0">
                <a:sym typeface="+mn-ea"/>
              </a:rPr>
              <a:t>: Sau khi wash do vải không ổn định nên sản phẩm thiếu thông số vượt quá dung sai 2cm-4cm, khoảng 20% đơn hàng.Nếu là Merchandiser của nhà máy bạn sẽ giải quyết vấn đề này như thế nào?</a:t>
            </a:r>
            <a:endParaRPr lang="en-US" sz="2800" smtClean="0">
              <a:sym typeface="+mn-ea"/>
            </a:endParaRPr>
          </a:p>
          <a:p>
            <a:pPr marL="511810" indent="-514350">
              <a:buClr>
                <a:srgbClr val="FF0000"/>
              </a:buClr>
              <a:buFont typeface="+mj-lt"/>
              <a:buAutoNum type="arabicPeriod"/>
            </a:pPr>
            <a:r>
              <a:rPr lang="en-US" sz="3200" dirty="0">
                <a:solidFill>
                  <a:schemeClr val="accent2">
                    <a:lumMod val="75000"/>
                  </a:schemeClr>
                </a:solidFill>
                <a:latin typeface="Arial" panose="020B0604020202020204"/>
                <a:cs typeface="Arial" panose="020B0604020202020204"/>
              </a:rPr>
              <a:t>Yêu cầu bộ phận có liên quan cùng đưa ra hướng giải quyết</a:t>
            </a:r>
            <a:endParaRPr lang="en-US" sz="3200" dirty="0">
              <a:solidFill>
                <a:schemeClr val="accent2">
                  <a:lumMod val="75000"/>
                </a:schemeClr>
              </a:solidFill>
              <a:latin typeface="Arial" panose="020B0604020202020204"/>
              <a:cs typeface="Arial" panose="020B0604020202020204"/>
            </a:endParaRPr>
          </a:p>
          <a:p>
            <a:pPr marL="511810" indent="-514350">
              <a:buClr>
                <a:srgbClr val="FF0000"/>
              </a:buClr>
              <a:buFont typeface="+mj-lt"/>
              <a:buAutoNum type="arabicPeriod"/>
            </a:pPr>
            <a:r>
              <a:rPr lang="en-US" sz="3200" dirty="0">
                <a:solidFill>
                  <a:schemeClr val="accent2">
                    <a:lumMod val="75000"/>
                  </a:schemeClr>
                </a:solidFill>
                <a:latin typeface="Arial" panose="020B0604020202020204"/>
                <a:cs typeface="Arial" panose="020B0604020202020204"/>
              </a:rPr>
              <a:t>Tiến hành xử lí </a:t>
            </a:r>
            <a:r>
              <a:rPr lang="en-US" sz="3200" b="1" dirty="0">
                <a:solidFill>
                  <a:schemeClr val="accent2">
                    <a:lumMod val="75000"/>
                  </a:schemeClr>
                </a:solidFill>
                <a:latin typeface="Arial" panose="020B0604020202020204"/>
                <a:cs typeface="Arial" panose="020B0604020202020204"/>
              </a:rPr>
              <a:t>là hơi </a:t>
            </a:r>
            <a:r>
              <a:rPr lang="en-US" sz="3200" dirty="0">
                <a:solidFill>
                  <a:schemeClr val="accent2">
                    <a:lumMod val="75000"/>
                  </a:schemeClr>
                </a:solidFill>
                <a:latin typeface="Arial" panose="020B0604020202020204"/>
                <a:cs typeface="Arial" panose="020B0604020202020204"/>
              </a:rPr>
              <a:t>100%</a:t>
            </a:r>
            <a:endParaRPr lang="en-US" sz="3200" dirty="0">
              <a:solidFill>
                <a:schemeClr val="accent2">
                  <a:lumMod val="75000"/>
                </a:schemeClr>
              </a:solidFill>
              <a:latin typeface="Arial" panose="020B0604020202020204"/>
              <a:cs typeface="Arial" panose="020B0604020202020204"/>
            </a:endParaRPr>
          </a:p>
          <a:p>
            <a:pPr marL="511810" indent="-514350">
              <a:buClr>
                <a:srgbClr val="FF0000"/>
              </a:buClr>
              <a:buFont typeface="+mj-lt"/>
              <a:buAutoNum type="arabicPeriod"/>
            </a:pPr>
            <a:r>
              <a:rPr lang="en-US" sz="3200" dirty="0">
                <a:solidFill>
                  <a:schemeClr val="accent2">
                    <a:lumMod val="75000"/>
                  </a:schemeClr>
                </a:solidFill>
                <a:latin typeface="Arial" panose="020B0604020202020204"/>
                <a:cs typeface="Arial" panose="020B0604020202020204"/>
              </a:rPr>
              <a:t>Đàm phán và thương thuyết với khách hàng </a:t>
            </a:r>
            <a:r>
              <a:rPr lang="en-US" sz="3200" dirty="0">
                <a:solidFill>
                  <a:srgbClr val="002060"/>
                </a:solidFill>
                <a:latin typeface="Arial" panose="020B0604020202020204"/>
                <a:cs typeface="Arial" panose="020B0604020202020204"/>
              </a:rPr>
              <a:t> </a:t>
            </a:r>
            <a:endParaRPr lang="en-US" sz="3200" dirty="0">
              <a:solidFill>
                <a:srgbClr val="002060"/>
              </a:solidFill>
              <a:latin typeface="Arial" panose="020B0604020202020204"/>
              <a:cs typeface="Arial" panose="020B0604020202020204"/>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 presetClass="entr" presetSubtype="16" fill="hold"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animEffect transition="in" filter="box(in)">
                                      <p:cBhvr>
                                        <p:cTn id="11" dur="2000"/>
                                        <p:tgtEl>
                                          <p:spTgt spid="2">
                                            <p:txEl>
                                              <p:pRg st="1" end="1"/>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3" presetClass="entr" presetSubtype="16" fill="hold" nodeType="clickEffect">
                                  <p:stCondLst>
                                    <p:cond delay="0"/>
                                  </p:stCondLst>
                                  <p:childTnLst>
                                    <p:set>
                                      <p:cBhvr>
                                        <p:cTn id="15" dur="1" fill="hold">
                                          <p:stCondLst>
                                            <p:cond delay="0"/>
                                          </p:stCondLst>
                                        </p:cTn>
                                        <p:tgtEl>
                                          <p:spTgt spid="2">
                                            <p:txEl>
                                              <p:pRg st="2" end="2"/>
                                            </p:txEl>
                                          </p:spTgt>
                                        </p:tgtEl>
                                        <p:attrNameLst>
                                          <p:attrName>style.visibility</p:attrName>
                                        </p:attrNameLst>
                                      </p:cBhvr>
                                      <p:to>
                                        <p:strVal val="visible"/>
                                      </p:to>
                                    </p:set>
                                    <p:animEffect transition="in" filter="plus(in)">
                                      <p:cBhvr>
                                        <p:cTn id="16" dur="2000"/>
                                        <p:tgtEl>
                                          <p:spTgt spid="2">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3" presetClass="entr" presetSubtype="16" fill="hold" nodeType="clickEffect">
                                  <p:stCondLst>
                                    <p:cond delay="0"/>
                                  </p:stCondLst>
                                  <p:childTnLst>
                                    <p:set>
                                      <p:cBhvr>
                                        <p:cTn id="20" dur="1" fill="hold">
                                          <p:stCondLst>
                                            <p:cond delay="0"/>
                                          </p:stCondLst>
                                        </p:cTn>
                                        <p:tgtEl>
                                          <p:spTgt spid="2">
                                            <p:txEl>
                                              <p:pRg st="3" end="3"/>
                                            </p:txEl>
                                          </p:spTgt>
                                        </p:tgtEl>
                                        <p:attrNameLst>
                                          <p:attrName>style.visibility</p:attrName>
                                        </p:attrNameLst>
                                      </p:cBhvr>
                                      <p:to>
                                        <p:strVal val="visible"/>
                                      </p:to>
                                    </p:set>
                                    <p:animEffect transition="in" filter="plus(in)">
                                      <p:cBhvr>
                                        <p:cTn id="21" dur="2000"/>
                                        <p:tgtEl>
                                          <p:spTgt spid="2">
                                            <p:txEl>
                                              <p:pRg st="3" end="3"/>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3" presetClass="entr" presetSubtype="16" fill="hold" nodeType="clickEffect">
                                  <p:stCondLst>
                                    <p:cond delay="0"/>
                                  </p:stCondLst>
                                  <p:childTnLst>
                                    <p:set>
                                      <p:cBhvr>
                                        <p:cTn id="25" dur="1" fill="hold">
                                          <p:stCondLst>
                                            <p:cond delay="0"/>
                                          </p:stCondLst>
                                        </p:cTn>
                                        <p:tgtEl>
                                          <p:spTgt spid="2">
                                            <p:txEl>
                                              <p:pRg st="4" end="4"/>
                                            </p:txEl>
                                          </p:spTgt>
                                        </p:tgtEl>
                                        <p:attrNameLst>
                                          <p:attrName>style.visibility</p:attrName>
                                        </p:attrNameLst>
                                      </p:cBhvr>
                                      <p:to>
                                        <p:strVal val="visible"/>
                                      </p:to>
                                    </p:set>
                                    <p:animEffect transition="in" filter="plus(in)">
                                      <p:cBhvr>
                                        <p:cTn id="26" dur="2000"/>
                                        <p:tgtEl>
                                          <p:spTgt spid="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8" grpId="1"/>
      <p:bldP spid="4" grpId="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a:spLocks noGrp="1"/>
          </p:cNvSpPr>
          <p:nvPr>
            <p:ph type="title"/>
          </p:nvPr>
        </p:nvSpPr>
        <p:spPr>
          <a:xfrm>
            <a:off x="1400810" y="190500"/>
            <a:ext cx="10181590" cy="582930"/>
          </a:xfrm>
        </p:spPr>
        <p:txBody>
          <a:bodyPr/>
          <a:lstStyle/>
          <a:p>
            <a:r>
              <a:rPr lang="vi-VN" altLang="en-US" b="1">
                <a:solidFill>
                  <a:srgbClr val="CC3300"/>
                </a:solidFill>
                <a:sym typeface="+mn-ea"/>
              </a:rPr>
              <a:t>2.1.</a:t>
            </a:r>
            <a:r>
              <a:rPr lang="en-US" altLang="vi-VN" b="1">
                <a:solidFill>
                  <a:srgbClr val="CC3300"/>
                </a:solidFill>
                <a:sym typeface="+mn-ea"/>
              </a:rPr>
              <a:t>5</a:t>
            </a:r>
            <a:r>
              <a:rPr lang="vi-VN" altLang="en-US" b="1">
                <a:solidFill>
                  <a:srgbClr val="CC3300"/>
                </a:solidFill>
                <a:sym typeface="+mn-ea"/>
              </a:rPr>
              <a:t> </a:t>
            </a:r>
            <a:r>
              <a:rPr lang="en-US" b="1">
                <a:solidFill>
                  <a:srgbClr val="CC3300"/>
                </a:solidFill>
                <a:sym typeface="+mn-ea"/>
              </a:rPr>
              <a:t>Cơ cấu nhân sự ở bộ phận</a:t>
            </a:r>
            <a:r>
              <a:rPr lang="en-US" altLang="vi-VN" b="1">
                <a:solidFill>
                  <a:srgbClr val="CC3300"/>
                </a:solidFill>
                <a:sym typeface="+mn-ea"/>
              </a:rPr>
              <a:t> quản lý đơn hàng</a:t>
            </a:r>
            <a:r>
              <a:rPr lang="vi-VN" altLang="en-US" b="1">
                <a:solidFill>
                  <a:srgbClr val="CC3300"/>
                </a:solidFill>
                <a:sym typeface="+mn-ea"/>
              </a:rPr>
              <a:t>:</a:t>
            </a:r>
            <a:endParaRPr lang="vi-VN" altLang="en-US" b="1">
              <a:solidFill>
                <a:srgbClr val="CC3300"/>
              </a:solidFill>
            </a:endParaRPr>
          </a:p>
        </p:txBody>
      </p:sp>
      <p:pic>
        <p:nvPicPr>
          <p:cNvPr id="9" name="Picture 8"/>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26045" y="0"/>
            <a:ext cx="1134016" cy="774391"/>
          </a:xfrm>
          <a:prstGeom prst="rect">
            <a:avLst/>
          </a:prstGeom>
        </p:spPr>
      </p:pic>
      <p:pic>
        <p:nvPicPr>
          <p:cNvPr id="3" name="Content Placeholder 2"/>
          <p:cNvPicPr>
            <a:picLocks noChangeAspect="1"/>
          </p:cNvPicPr>
          <p:nvPr>
            <p:ph idx="1"/>
          </p:nvPr>
        </p:nvPicPr>
        <p:blipFill>
          <a:blip r:embed="rId2"/>
          <a:stretch>
            <a:fillRect/>
          </a:stretch>
        </p:blipFill>
        <p:spPr>
          <a:xfrm>
            <a:off x="1400810" y="1238250"/>
            <a:ext cx="9185275" cy="4598035"/>
          </a:xfrm>
          <a:prstGeom prst="rect">
            <a:avLst/>
          </a:prstGeom>
        </p:spPr>
      </p:pic>
      <p:sp>
        <p:nvSpPr>
          <p:cNvPr id="100" name="Text Box 99"/>
          <p:cNvSpPr txBox="1"/>
          <p:nvPr/>
        </p:nvSpPr>
        <p:spPr>
          <a:xfrm>
            <a:off x="2084070" y="6199505"/>
            <a:ext cx="8023225" cy="460375"/>
          </a:xfrm>
          <a:prstGeom prst="rect">
            <a:avLst/>
          </a:prstGeom>
          <a:noFill/>
          <a:ln w="9525">
            <a:noFill/>
          </a:ln>
        </p:spPr>
        <p:txBody>
          <a:bodyPr wrap="square">
            <a:spAutoFit/>
          </a:bodyPr>
          <a:p>
            <a:pPr indent="0"/>
            <a:r>
              <a:rPr lang="en-US" sz="2400" b="1">
                <a:latin typeface="+mj-lt"/>
                <a:cs typeface="+mj-lt"/>
              </a:rPr>
              <a:t>Hình : Cơ cấu nhân sự ở bộ phận quản lý đơn hàng</a:t>
            </a:r>
            <a:endParaRPr lang="en-US" sz="2400" b="1">
              <a:latin typeface="+mj-lt"/>
              <a:cs typeface="+mj-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9" presetClass="entr" presetSubtype="0"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dissolve">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4" presetClass="entr" presetSubtype="16" fill="hold" grpId="0" nodeType="clickEffect">
                                  <p:stCondLst>
                                    <p:cond delay="0"/>
                                  </p:stCondLst>
                                  <p:childTnLst>
                                    <p:set>
                                      <p:cBhvr>
                                        <p:cTn id="15" dur="1" fill="hold">
                                          <p:stCondLst>
                                            <p:cond delay="0"/>
                                          </p:stCondLst>
                                        </p:cTn>
                                        <p:tgtEl>
                                          <p:spTgt spid="100"/>
                                        </p:tgtEl>
                                        <p:attrNameLst>
                                          <p:attrName>style.visibility</p:attrName>
                                        </p:attrNameLst>
                                      </p:cBhvr>
                                      <p:to>
                                        <p:strVal val="visible"/>
                                      </p:to>
                                    </p:set>
                                    <p:animEffect transition="in" filter="box(in)">
                                      <p:cBhvr>
                                        <p:cTn id="16" dur="2000"/>
                                        <p:tgtEl>
                                          <p:spTgt spid="1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8" grpId="1"/>
      <p:bldP spid="100" grpId="0"/>
      <p:bldP spid="100" grpId="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a:spLocks noGrp="1"/>
          </p:cNvSpPr>
          <p:nvPr>
            <p:ph type="title"/>
          </p:nvPr>
        </p:nvSpPr>
        <p:spPr>
          <a:xfrm>
            <a:off x="1400810" y="190500"/>
            <a:ext cx="10181590" cy="582930"/>
          </a:xfrm>
        </p:spPr>
        <p:txBody>
          <a:bodyPr/>
          <a:lstStyle/>
          <a:p>
            <a:r>
              <a:rPr lang="vi-VN" altLang="en-US" b="1">
                <a:solidFill>
                  <a:srgbClr val="CC3300"/>
                </a:solidFill>
                <a:sym typeface="+mn-ea"/>
              </a:rPr>
              <a:t>2.1.</a:t>
            </a:r>
            <a:r>
              <a:rPr lang="en-US" altLang="vi-VN" b="1">
                <a:solidFill>
                  <a:srgbClr val="CC3300"/>
                </a:solidFill>
                <a:sym typeface="+mn-ea"/>
              </a:rPr>
              <a:t>5</a:t>
            </a:r>
            <a:r>
              <a:rPr lang="vi-VN" altLang="en-US" b="1">
                <a:solidFill>
                  <a:srgbClr val="CC3300"/>
                </a:solidFill>
                <a:sym typeface="+mn-ea"/>
              </a:rPr>
              <a:t> </a:t>
            </a:r>
            <a:r>
              <a:rPr lang="en-US" b="1">
                <a:solidFill>
                  <a:srgbClr val="CC3300"/>
                </a:solidFill>
                <a:sym typeface="+mn-ea"/>
              </a:rPr>
              <a:t>Cơ cấu nhân sự ở bộ phận</a:t>
            </a:r>
            <a:r>
              <a:rPr lang="en-US" altLang="vi-VN" b="1">
                <a:solidFill>
                  <a:srgbClr val="CC3300"/>
                </a:solidFill>
                <a:sym typeface="+mn-ea"/>
              </a:rPr>
              <a:t> quản lý đơn hàng</a:t>
            </a:r>
            <a:r>
              <a:rPr lang="vi-VN" altLang="en-US" b="1">
                <a:solidFill>
                  <a:srgbClr val="CC3300"/>
                </a:solidFill>
                <a:sym typeface="+mn-ea"/>
              </a:rPr>
              <a:t>:</a:t>
            </a:r>
            <a:endParaRPr lang="vi-VN" altLang="en-US" b="1">
              <a:solidFill>
                <a:srgbClr val="CC3300"/>
              </a:solidFill>
            </a:endParaRPr>
          </a:p>
        </p:txBody>
      </p:sp>
      <p:pic>
        <p:nvPicPr>
          <p:cNvPr id="9" name="Picture 8"/>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26045" y="0"/>
            <a:ext cx="1134016" cy="774391"/>
          </a:xfrm>
          <a:prstGeom prst="rect">
            <a:avLst/>
          </a:prstGeom>
        </p:spPr>
      </p:pic>
      <p:sp>
        <p:nvSpPr>
          <p:cNvPr id="3" name="Rounded Rectangle 2"/>
          <p:cNvSpPr/>
          <p:nvPr/>
        </p:nvSpPr>
        <p:spPr>
          <a:xfrm>
            <a:off x="3224530" y="1664970"/>
            <a:ext cx="5422900" cy="4192270"/>
          </a:xfrm>
          <a:prstGeom prst="roundRect">
            <a:avLst/>
          </a:prstGeom>
          <a:solidFill>
            <a:srgbClr val="C00000"/>
          </a:solidFill>
          <a:ln w="9525" cap="flat" cmpd="sng" algn="ctr">
            <a:solidFill>
              <a:srgbClr val="CC3300"/>
            </a:solidFill>
            <a:prstDash val="solid"/>
            <a:round/>
            <a:headEnd type="none" w="med" len="med"/>
            <a:tailEnd type="none" w="med" len="med"/>
          </a:ln>
        </p:spPr>
        <p:txBody>
          <a:bodyPr vert="horz" wrap="none" lIns="91440" tIns="45720" rIns="91440" bIns="45720" numCol="1" anchor="ctr" anchorCtr="0" compatLnSpc="1"/>
          <a:p>
            <a:pPr marL="0" marR="0" indent="0" algn="ctr" defTabSz="914400" rtl="0" eaLnBrk="1" fontAlgn="base" latinLnBrk="0" hangingPunct="1">
              <a:lnSpc>
                <a:spcPct val="100000"/>
              </a:lnSpc>
              <a:spcBef>
                <a:spcPct val="0"/>
              </a:spcBef>
              <a:spcAft>
                <a:spcPct val="0"/>
              </a:spcAft>
              <a:buClrTx/>
              <a:buSzTx/>
              <a:buFontTx/>
              <a:buNone/>
            </a:pPr>
            <a:r>
              <a:rPr kumimoji="0" lang="en-US" altLang="zh-CN" sz="4800" b="1" i="0" u="none" strike="noStrike" cap="none" normalizeH="0" baseline="0" smtClean="0">
                <a:ln>
                  <a:noFill/>
                </a:ln>
                <a:solidFill>
                  <a:schemeClr val="bg1"/>
                </a:solidFill>
                <a:effectLst/>
                <a:latin typeface="Arial" panose="020B0604020202020204" pitchFamily="34" charset="0"/>
                <a:ea typeface="SimSun" panose="02010600030101010101" pitchFamily="2" charset="-122"/>
                <a:cs typeface="Arial" panose="020B0604020202020204" pitchFamily="34" charset="0"/>
              </a:rPr>
              <a:t>Trưởng </a:t>
            </a:r>
            <a:endParaRPr kumimoji="0" lang="en-US" altLang="zh-CN" sz="4800" b="1" i="0" u="none" strike="noStrike" cap="none" normalizeH="0" baseline="0" smtClean="0">
              <a:ln>
                <a:noFill/>
              </a:ln>
              <a:solidFill>
                <a:schemeClr val="bg1"/>
              </a:solidFill>
              <a:effectLst/>
              <a:latin typeface="Arial" panose="020B0604020202020204" pitchFamily="34" charset="0"/>
              <a:ea typeface="SimSun" panose="02010600030101010101" pitchFamily="2" charset="-122"/>
              <a:cs typeface="Arial" panose="020B0604020202020204" pitchFamily="34" charset="0"/>
            </a:endParaRPr>
          </a:p>
          <a:p>
            <a:pPr marL="0" marR="0" indent="0" algn="ctr" defTabSz="914400" rtl="0" eaLnBrk="1" fontAlgn="base" latinLnBrk="0" hangingPunct="1">
              <a:lnSpc>
                <a:spcPct val="100000"/>
              </a:lnSpc>
              <a:spcBef>
                <a:spcPct val="0"/>
              </a:spcBef>
              <a:spcAft>
                <a:spcPct val="0"/>
              </a:spcAft>
              <a:buClrTx/>
              <a:buSzTx/>
              <a:buFontTx/>
              <a:buNone/>
            </a:pPr>
            <a:r>
              <a:rPr kumimoji="0" lang="en-US" altLang="zh-CN" sz="4800" b="1" i="0" u="none" strike="noStrike" cap="none" normalizeH="0" baseline="0" smtClean="0">
                <a:ln>
                  <a:noFill/>
                </a:ln>
                <a:solidFill>
                  <a:schemeClr val="bg1"/>
                </a:solidFill>
                <a:effectLst/>
                <a:latin typeface="Arial" panose="020B0604020202020204" pitchFamily="34" charset="0"/>
                <a:ea typeface="SimSun" panose="02010600030101010101" pitchFamily="2" charset="-122"/>
                <a:cs typeface="Arial" panose="020B0604020202020204" pitchFamily="34" charset="0"/>
              </a:rPr>
              <a:t>bộ phận </a:t>
            </a:r>
            <a:endParaRPr kumimoji="0" lang="en-US" altLang="zh-CN" sz="4800" b="1" i="0" u="none" strike="noStrike" cap="none" normalizeH="0" baseline="0" smtClean="0">
              <a:ln>
                <a:noFill/>
              </a:ln>
              <a:solidFill>
                <a:schemeClr val="bg1"/>
              </a:solidFill>
              <a:effectLst/>
              <a:latin typeface="Arial" panose="020B0604020202020204" pitchFamily="34" charset="0"/>
              <a:ea typeface="SimSun" panose="02010600030101010101" pitchFamily="2" charset="-122"/>
              <a:cs typeface="Arial" panose="020B0604020202020204" pitchFamily="34" charset="0"/>
            </a:endParaRPr>
          </a:p>
          <a:p>
            <a:pPr marL="0" marR="0" indent="0" algn="ctr" defTabSz="914400" rtl="0" eaLnBrk="1" fontAlgn="base" latinLnBrk="0" hangingPunct="1">
              <a:lnSpc>
                <a:spcPct val="100000"/>
              </a:lnSpc>
              <a:spcBef>
                <a:spcPct val="0"/>
              </a:spcBef>
              <a:spcAft>
                <a:spcPct val="0"/>
              </a:spcAft>
              <a:buClrTx/>
              <a:buSzTx/>
              <a:buFontTx/>
              <a:buNone/>
            </a:pPr>
            <a:r>
              <a:rPr kumimoji="0" lang="en-US" altLang="zh-CN" sz="4800" b="1" i="0" u="none" strike="noStrike" cap="none" normalizeH="0" baseline="0" smtClean="0">
                <a:ln>
                  <a:noFill/>
                </a:ln>
                <a:solidFill>
                  <a:schemeClr val="bg1"/>
                </a:solidFill>
                <a:effectLst/>
                <a:latin typeface="Arial" panose="020B0604020202020204" pitchFamily="34" charset="0"/>
                <a:ea typeface="SimSun" panose="02010600030101010101" pitchFamily="2" charset="-122"/>
                <a:cs typeface="Arial" panose="020B0604020202020204" pitchFamily="34" charset="0"/>
              </a:rPr>
              <a:t>QLĐH</a:t>
            </a:r>
            <a:endParaRPr kumimoji="0" lang="en-US" altLang="zh-CN" sz="4800" b="1" i="0" u="none" strike="noStrike" cap="none" normalizeH="0" baseline="0" smtClean="0">
              <a:ln>
                <a:noFill/>
              </a:ln>
              <a:solidFill>
                <a:schemeClr val="bg1"/>
              </a:solidFill>
              <a:effectLst/>
              <a:latin typeface="Arial" panose="020B0604020202020204" pitchFamily="34" charset="0"/>
              <a:ea typeface="SimSun" panose="02010600030101010101" pitchFamily="2" charset="-122"/>
              <a:cs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 presetClass="entr" presetSubtype="16"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box(in)">
                                      <p:cBhvr>
                                        <p:cTn id="11"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8" grpId="1"/>
      <p:bldP spid="3" grpId="0" animBg="1"/>
      <p:bldP spid="3" grpId="1"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a:spLocks noGrp="1"/>
          </p:cNvSpPr>
          <p:nvPr>
            <p:ph type="title"/>
          </p:nvPr>
        </p:nvSpPr>
        <p:spPr>
          <a:xfrm>
            <a:off x="1400810" y="190500"/>
            <a:ext cx="10181590" cy="582930"/>
          </a:xfrm>
        </p:spPr>
        <p:txBody>
          <a:bodyPr/>
          <a:lstStyle/>
          <a:p>
            <a:r>
              <a:rPr lang="vi-VN" altLang="en-US" b="1">
                <a:solidFill>
                  <a:srgbClr val="CC3300"/>
                </a:solidFill>
                <a:sym typeface="+mn-ea"/>
              </a:rPr>
              <a:t>2.1.</a:t>
            </a:r>
            <a:r>
              <a:rPr lang="en-US" altLang="vi-VN" b="1">
                <a:solidFill>
                  <a:srgbClr val="CC3300"/>
                </a:solidFill>
                <a:sym typeface="+mn-ea"/>
              </a:rPr>
              <a:t>5</a:t>
            </a:r>
            <a:r>
              <a:rPr lang="vi-VN" altLang="en-US" b="1">
                <a:solidFill>
                  <a:srgbClr val="CC3300"/>
                </a:solidFill>
                <a:sym typeface="+mn-ea"/>
              </a:rPr>
              <a:t> </a:t>
            </a:r>
            <a:r>
              <a:rPr lang="en-US" b="1">
                <a:solidFill>
                  <a:srgbClr val="CC3300"/>
                </a:solidFill>
                <a:sym typeface="+mn-ea"/>
              </a:rPr>
              <a:t>Cơ cấu nhân sự ở bộ phận</a:t>
            </a:r>
            <a:r>
              <a:rPr lang="en-US" altLang="vi-VN" b="1">
                <a:solidFill>
                  <a:srgbClr val="CC3300"/>
                </a:solidFill>
                <a:sym typeface="+mn-ea"/>
              </a:rPr>
              <a:t> quản lý đơn hàng</a:t>
            </a:r>
            <a:r>
              <a:rPr lang="vi-VN" altLang="en-US" b="1">
                <a:solidFill>
                  <a:srgbClr val="CC3300"/>
                </a:solidFill>
                <a:sym typeface="+mn-ea"/>
              </a:rPr>
              <a:t>:</a:t>
            </a:r>
            <a:endParaRPr lang="vi-VN" altLang="en-US" b="1">
              <a:solidFill>
                <a:srgbClr val="CC3300"/>
              </a:solidFill>
            </a:endParaRPr>
          </a:p>
        </p:txBody>
      </p:sp>
      <p:pic>
        <p:nvPicPr>
          <p:cNvPr id="9" name="Picture 8"/>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26045" y="0"/>
            <a:ext cx="1134016" cy="774391"/>
          </a:xfrm>
          <a:prstGeom prst="rect">
            <a:avLst/>
          </a:prstGeom>
        </p:spPr>
      </p:pic>
      <p:sp>
        <p:nvSpPr>
          <p:cNvPr id="3" name="Rounded Rectangle 2"/>
          <p:cNvSpPr/>
          <p:nvPr/>
        </p:nvSpPr>
        <p:spPr>
          <a:xfrm>
            <a:off x="3235325" y="1664970"/>
            <a:ext cx="5422900" cy="4192270"/>
          </a:xfrm>
          <a:prstGeom prst="roundRect">
            <a:avLst/>
          </a:prstGeom>
          <a:solidFill>
            <a:srgbClr val="92D050"/>
          </a:solidFill>
          <a:ln w="9525" cap="flat" cmpd="sng" algn="ctr">
            <a:solidFill>
              <a:srgbClr val="99FF99"/>
            </a:solidFill>
            <a:prstDash val="solid"/>
            <a:round/>
            <a:headEnd type="none" w="med" len="med"/>
            <a:tailEnd type="none" w="med" len="med"/>
          </a:ln>
        </p:spPr>
        <p:txBody>
          <a:bodyPr vert="horz" wrap="none" lIns="91440" tIns="45720" rIns="91440" bIns="45720" numCol="1" anchor="ctr" anchorCtr="0" compatLnSpc="1"/>
          <a:p>
            <a:pPr marL="0" marR="0" indent="0" algn="ctr" defTabSz="914400" rtl="0" eaLnBrk="1" fontAlgn="base" latinLnBrk="0" hangingPunct="1">
              <a:lnSpc>
                <a:spcPct val="100000"/>
              </a:lnSpc>
              <a:spcBef>
                <a:spcPct val="0"/>
              </a:spcBef>
              <a:spcAft>
                <a:spcPct val="0"/>
              </a:spcAft>
              <a:buClrTx/>
              <a:buSzTx/>
              <a:buFontTx/>
              <a:buNone/>
            </a:pPr>
            <a:r>
              <a:rPr kumimoji="0" lang="en-US" altLang="zh-CN" sz="4800" b="1" i="0" u="none" strike="noStrike" cap="none" normalizeH="0" baseline="0" smtClean="0">
                <a:ln>
                  <a:noFill/>
                </a:ln>
                <a:solidFill>
                  <a:schemeClr val="bg1"/>
                </a:solidFill>
                <a:effectLst/>
                <a:latin typeface="Arial" panose="020B0604020202020204" pitchFamily="34" charset="0"/>
                <a:ea typeface="SimSun" panose="02010600030101010101" pitchFamily="2" charset="-122"/>
                <a:cs typeface="Arial" panose="020B0604020202020204" pitchFamily="34" charset="0"/>
              </a:rPr>
              <a:t>Các trưởng </a:t>
            </a:r>
            <a:endParaRPr kumimoji="0" lang="en-US" altLang="zh-CN" sz="4800" b="1" i="0" u="none" strike="noStrike" cap="none" normalizeH="0" baseline="0" smtClean="0">
              <a:ln>
                <a:noFill/>
              </a:ln>
              <a:solidFill>
                <a:schemeClr val="bg1"/>
              </a:solidFill>
              <a:effectLst/>
              <a:latin typeface="Arial" panose="020B0604020202020204" pitchFamily="34" charset="0"/>
              <a:ea typeface="SimSun" panose="02010600030101010101" pitchFamily="2" charset="-122"/>
              <a:cs typeface="Arial" panose="020B0604020202020204" pitchFamily="34" charset="0"/>
            </a:endParaRPr>
          </a:p>
          <a:p>
            <a:pPr marL="0" marR="0" indent="0" algn="ctr" defTabSz="914400" rtl="0" eaLnBrk="1" fontAlgn="base" latinLnBrk="0" hangingPunct="1">
              <a:lnSpc>
                <a:spcPct val="100000"/>
              </a:lnSpc>
              <a:spcBef>
                <a:spcPct val="0"/>
              </a:spcBef>
              <a:spcAft>
                <a:spcPct val="0"/>
              </a:spcAft>
              <a:buClrTx/>
              <a:buSzTx/>
              <a:buFontTx/>
              <a:buNone/>
            </a:pPr>
            <a:r>
              <a:rPr kumimoji="0" lang="en-US" altLang="zh-CN" sz="4800" b="1" i="0" u="none" strike="noStrike" cap="none" normalizeH="0" baseline="0" smtClean="0">
                <a:ln>
                  <a:noFill/>
                </a:ln>
                <a:solidFill>
                  <a:schemeClr val="bg1"/>
                </a:solidFill>
                <a:effectLst/>
                <a:latin typeface="Arial" panose="020B0604020202020204" pitchFamily="34" charset="0"/>
                <a:ea typeface="SimSun" panose="02010600030101010101" pitchFamily="2" charset="-122"/>
                <a:cs typeface="Arial" panose="020B0604020202020204" pitchFamily="34" charset="0"/>
              </a:rPr>
              <a:t>nhóm</a:t>
            </a:r>
            <a:endParaRPr kumimoji="0" lang="en-US" altLang="zh-CN" sz="4800" b="1" i="0" u="none" strike="noStrike" cap="none" normalizeH="0" baseline="0" smtClean="0">
              <a:ln>
                <a:noFill/>
              </a:ln>
              <a:solidFill>
                <a:schemeClr val="bg1"/>
              </a:solidFill>
              <a:effectLst/>
              <a:latin typeface="Arial" panose="020B0604020202020204" pitchFamily="34" charset="0"/>
              <a:ea typeface="SimSun" panose="02010600030101010101" pitchFamily="2" charset="-122"/>
              <a:cs typeface="Arial" panose="020B0604020202020204" pitchFamily="34" charset="0"/>
            </a:endParaRPr>
          </a:p>
          <a:p>
            <a:pPr marL="0" marR="0" indent="0" algn="ctr" defTabSz="914400" rtl="0" eaLnBrk="1" fontAlgn="base" latinLnBrk="0" hangingPunct="1">
              <a:lnSpc>
                <a:spcPct val="100000"/>
              </a:lnSpc>
              <a:spcBef>
                <a:spcPct val="0"/>
              </a:spcBef>
              <a:spcAft>
                <a:spcPct val="0"/>
              </a:spcAft>
              <a:buClrTx/>
              <a:buSzTx/>
              <a:buFontTx/>
              <a:buNone/>
            </a:pPr>
            <a:r>
              <a:rPr kumimoji="0" lang="en-US" altLang="zh-CN" sz="4800" b="1" i="0" u="none" strike="noStrike" cap="none" normalizeH="0" baseline="0" smtClean="0">
                <a:ln>
                  <a:noFill/>
                </a:ln>
                <a:solidFill>
                  <a:schemeClr val="bg1"/>
                </a:solidFill>
                <a:effectLst/>
                <a:latin typeface="Arial" panose="020B0604020202020204" pitchFamily="34" charset="0"/>
                <a:ea typeface="SimSun" panose="02010600030101010101" pitchFamily="2" charset="-122"/>
                <a:cs typeface="Arial" panose="020B0604020202020204" pitchFamily="34" charset="0"/>
              </a:rPr>
              <a:t>QLĐH</a:t>
            </a:r>
            <a:endParaRPr kumimoji="0" lang="en-US" altLang="zh-CN" sz="4800" b="1" i="0" u="none" strike="noStrike" cap="none" normalizeH="0" baseline="0" smtClean="0">
              <a:ln>
                <a:noFill/>
              </a:ln>
              <a:solidFill>
                <a:schemeClr val="bg1"/>
              </a:solidFill>
              <a:effectLst/>
              <a:latin typeface="Arial" panose="020B0604020202020204" pitchFamily="34" charset="0"/>
              <a:ea typeface="SimSun" panose="02010600030101010101" pitchFamily="2" charset="-122"/>
              <a:cs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 presetClass="entr" presetSubtype="16"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box(in)">
                                      <p:cBhvr>
                                        <p:cTn id="11"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8" grpId="1"/>
      <p:bldP spid="3" grpId="0" animBg="1"/>
      <p:bldP spid="3" grpId="1"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a:spLocks noGrp="1"/>
          </p:cNvSpPr>
          <p:nvPr>
            <p:ph type="title"/>
          </p:nvPr>
        </p:nvSpPr>
        <p:spPr>
          <a:xfrm>
            <a:off x="1400810" y="190500"/>
            <a:ext cx="10181590" cy="582930"/>
          </a:xfrm>
        </p:spPr>
        <p:txBody>
          <a:bodyPr/>
          <a:lstStyle/>
          <a:p>
            <a:r>
              <a:rPr lang="vi-VN" altLang="en-US" b="1">
                <a:solidFill>
                  <a:srgbClr val="CC3300"/>
                </a:solidFill>
                <a:sym typeface="+mn-ea"/>
              </a:rPr>
              <a:t>2.1.</a:t>
            </a:r>
            <a:r>
              <a:rPr lang="en-US" altLang="vi-VN" b="1">
                <a:solidFill>
                  <a:srgbClr val="CC3300"/>
                </a:solidFill>
                <a:sym typeface="+mn-ea"/>
              </a:rPr>
              <a:t>5</a:t>
            </a:r>
            <a:r>
              <a:rPr lang="vi-VN" altLang="en-US" b="1">
                <a:solidFill>
                  <a:srgbClr val="CC3300"/>
                </a:solidFill>
                <a:sym typeface="+mn-ea"/>
              </a:rPr>
              <a:t> </a:t>
            </a:r>
            <a:r>
              <a:rPr lang="en-US" b="1">
                <a:solidFill>
                  <a:srgbClr val="CC3300"/>
                </a:solidFill>
                <a:sym typeface="+mn-ea"/>
              </a:rPr>
              <a:t>Cơ cấu nhân sự ở bộ phận</a:t>
            </a:r>
            <a:r>
              <a:rPr lang="en-US" altLang="vi-VN" b="1">
                <a:solidFill>
                  <a:srgbClr val="CC3300"/>
                </a:solidFill>
                <a:sym typeface="+mn-ea"/>
              </a:rPr>
              <a:t> quản lý đơn hàng</a:t>
            </a:r>
            <a:r>
              <a:rPr lang="vi-VN" altLang="en-US" b="1">
                <a:solidFill>
                  <a:srgbClr val="CC3300"/>
                </a:solidFill>
                <a:sym typeface="+mn-ea"/>
              </a:rPr>
              <a:t>:</a:t>
            </a:r>
            <a:endParaRPr lang="vi-VN" altLang="en-US" b="1">
              <a:solidFill>
                <a:srgbClr val="CC3300"/>
              </a:solidFill>
            </a:endParaRPr>
          </a:p>
        </p:txBody>
      </p:sp>
      <p:pic>
        <p:nvPicPr>
          <p:cNvPr id="9" name="Picture 8"/>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26045" y="0"/>
            <a:ext cx="1134016" cy="774391"/>
          </a:xfrm>
          <a:prstGeom prst="rect">
            <a:avLst/>
          </a:prstGeom>
        </p:spPr>
      </p:pic>
      <p:sp>
        <p:nvSpPr>
          <p:cNvPr id="3" name="Rounded Rectangle 2"/>
          <p:cNvSpPr/>
          <p:nvPr/>
        </p:nvSpPr>
        <p:spPr>
          <a:xfrm>
            <a:off x="4497070" y="2103120"/>
            <a:ext cx="3054350" cy="2269490"/>
          </a:xfrm>
          <a:prstGeom prst="roundRect">
            <a:avLst/>
          </a:prstGeom>
          <a:solidFill>
            <a:srgbClr val="7030A0"/>
          </a:solidFill>
          <a:ln w="9525" cap="flat" cmpd="sng" algn="ctr">
            <a:solidFill>
              <a:srgbClr val="7030A0"/>
            </a:solidFill>
            <a:prstDash val="solid"/>
            <a:round/>
            <a:headEnd type="none" w="med" len="med"/>
            <a:tailEnd type="none" w="med" len="med"/>
          </a:ln>
        </p:spPr>
        <p:txBody>
          <a:bodyPr vert="horz" wrap="none" lIns="91440" tIns="45720" rIns="91440" bIns="45720" numCol="1" anchor="ctr" anchorCtr="0" compatLnSpc="1"/>
          <a:p>
            <a:pPr marL="0" marR="0" indent="0" algn="ctr" defTabSz="914400" rtl="0" eaLnBrk="1" fontAlgn="base" latinLnBrk="0" hangingPunct="1">
              <a:lnSpc>
                <a:spcPct val="100000"/>
              </a:lnSpc>
              <a:spcBef>
                <a:spcPct val="0"/>
              </a:spcBef>
              <a:spcAft>
                <a:spcPct val="0"/>
              </a:spcAft>
              <a:buClrTx/>
              <a:buSzTx/>
              <a:buFontTx/>
              <a:buNone/>
            </a:pPr>
            <a:r>
              <a:rPr kumimoji="0" lang="en-US" altLang="zh-CN" sz="4800" b="1" i="0" u="none" strike="noStrike" cap="none" normalizeH="0" baseline="0" smtClean="0">
                <a:ln>
                  <a:noFill/>
                </a:ln>
                <a:solidFill>
                  <a:schemeClr val="bg1"/>
                </a:solidFill>
                <a:effectLst/>
                <a:latin typeface="Arial" panose="020B0604020202020204" pitchFamily="34" charset="0"/>
                <a:ea typeface="SimSun" panose="02010600030101010101" pitchFamily="2" charset="-122"/>
                <a:cs typeface="Arial" panose="020B0604020202020204" pitchFamily="34" charset="0"/>
              </a:rPr>
              <a:t>Nhân viên </a:t>
            </a:r>
            <a:endParaRPr kumimoji="0" lang="en-US" altLang="zh-CN" sz="4800" b="1" i="0" u="none" strike="noStrike" cap="none" normalizeH="0" baseline="0" smtClean="0">
              <a:ln>
                <a:noFill/>
              </a:ln>
              <a:solidFill>
                <a:schemeClr val="bg1"/>
              </a:solidFill>
              <a:effectLst/>
              <a:latin typeface="Arial" panose="020B0604020202020204" pitchFamily="34" charset="0"/>
              <a:ea typeface="SimSun" panose="02010600030101010101" pitchFamily="2" charset="-122"/>
              <a:cs typeface="Arial" panose="020B0604020202020204" pitchFamily="34" charset="0"/>
            </a:endParaRPr>
          </a:p>
          <a:p>
            <a:pPr marL="0" marR="0" indent="0" algn="ctr" defTabSz="914400" rtl="0" eaLnBrk="1" fontAlgn="base" latinLnBrk="0" hangingPunct="1">
              <a:lnSpc>
                <a:spcPct val="100000"/>
              </a:lnSpc>
              <a:spcBef>
                <a:spcPct val="0"/>
              </a:spcBef>
              <a:spcAft>
                <a:spcPct val="0"/>
              </a:spcAft>
              <a:buClrTx/>
              <a:buSzTx/>
              <a:buFontTx/>
              <a:buNone/>
            </a:pPr>
            <a:r>
              <a:rPr kumimoji="0" lang="en-US" altLang="zh-CN" sz="4800" b="1" i="0" u="none" strike="noStrike" cap="none" normalizeH="0" baseline="0" smtClean="0">
                <a:ln>
                  <a:noFill/>
                </a:ln>
                <a:solidFill>
                  <a:schemeClr val="bg1"/>
                </a:solidFill>
                <a:effectLst/>
                <a:latin typeface="Arial" panose="020B0604020202020204" pitchFamily="34" charset="0"/>
                <a:ea typeface="SimSun" panose="02010600030101010101" pitchFamily="2" charset="-122"/>
                <a:cs typeface="Arial" panose="020B0604020202020204" pitchFamily="34" charset="0"/>
              </a:rPr>
              <a:t>QLĐH</a:t>
            </a:r>
            <a:endParaRPr kumimoji="0" lang="en-US" altLang="zh-CN" sz="4800" b="1" i="0" u="none" strike="noStrike" cap="none" normalizeH="0" baseline="0" smtClean="0">
              <a:ln>
                <a:noFill/>
              </a:ln>
              <a:solidFill>
                <a:schemeClr val="bg1"/>
              </a:solidFill>
              <a:effectLst/>
              <a:latin typeface="Arial" panose="020B0604020202020204" pitchFamily="34" charset="0"/>
              <a:ea typeface="SimSun" panose="02010600030101010101" pitchFamily="2" charset="-122"/>
              <a:cs typeface="Arial" panose="020B0604020202020204" pitchFamily="34" charset="0"/>
            </a:endParaRPr>
          </a:p>
        </p:txBody>
      </p:sp>
      <p:sp>
        <p:nvSpPr>
          <p:cNvPr id="7" name="Rounded Rectangle 6"/>
          <p:cNvSpPr/>
          <p:nvPr/>
        </p:nvSpPr>
        <p:spPr>
          <a:xfrm>
            <a:off x="8183245" y="1254760"/>
            <a:ext cx="3863340" cy="1425575"/>
          </a:xfrm>
          <a:prstGeom prst="roundRect">
            <a:avLst/>
          </a:prstGeom>
          <a:solidFill>
            <a:srgbClr val="C8AAE0"/>
          </a:solidFill>
          <a:ln w="9525" cap="flat" cmpd="sng" algn="ctr">
            <a:solidFill>
              <a:srgbClr val="7030A0"/>
            </a:solidFill>
            <a:prstDash val="solid"/>
            <a:round/>
            <a:headEnd type="none" w="med" len="med"/>
            <a:tailEnd type="none" w="med" len="med"/>
          </a:ln>
        </p:spPr>
        <p:txBody>
          <a:bodyPr vert="horz" wrap="none" lIns="91440" tIns="45720" rIns="91440" bIns="45720" numCol="1" anchor="ctr" anchorCtr="0" compatLnSpc="1"/>
          <a:p>
            <a:pPr indent="0" algn="l">
              <a:buClr>
                <a:srgbClr val="FF0000"/>
              </a:buClr>
              <a:buFont typeface="+mj-lt"/>
              <a:buNone/>
            </a:pPr>
            <a:r>
              <a:rPr lang="en-US" sz="2400" dirty="0">
                <a:solidFill>
                  <a:schemeClr val="bg1"/>
                </a:solidFill>
                <a:latin typeface="Arial" panose="020B0604020202020204"/>
                <a:cs typeface="Arial" panose="020B0604020202020204"/>
                <a:sym typeface="+mn-ea"/>
              </a:rPr>
              <a:t>Nhân viên QLĐH </a:t>
            </a:r>
            <a:endParaRPr lang="en-US" sz="2400" dirty="0">
              <a:solidFill>
                <a:schemeClr val="bg1"/>
              </a:solidFill>
              <a:latin typeface="Arial" panose="020B0604020202020204"/>
              <a:cs typeface="Arial" panose="020B0604020202020204"/>
              <a:sym typeface="+mn-ea"/>
            </a:endParaRPr>
          </a:p>
          <a:p>
            <a:pPr indent="0" algn="l">
              <a:buClr>
                <a:srgbClr val="FF0000"/>
              </a:buClr>
              <a:buFont typeface="+mj-lt"/>
              <a:buNone/>
            </a:pPr>
            <a:r>
              <a:rPr lang="en-US" sz="2400" dirty="0">
                <a:solidFill>
                  <a:schemeClr val="bg1"/>
                </a:solidFill>
                <a:latin typeface="Arial" panose="020B0604020202020204"/>
                <a:cs typeface="Arial" panose="020B0604020202020204"/>
                <a:sym typeface="+mn-ea"/>
              </a:rPr>
              <a:t>về phát triển mẫu </a:t>
            </a:r>
            <a:endParaRPr lang="en-US" sz="2400" dirty="0">
              <a:solidFill>
                <a:schemeClr val="bg1"/>
              </a:solidFill>
              <a:latin typeface="Arial" panose="020B0604020202020204"/>
              <a:cs typeface="Arial" panose="020B0604020202020204"/>
              <a:sym typeface="+mn-ea"/>
            </a:endParaRPr>
          </a:p>
          <a:p>
            <a:pPr indent="0" algn="l">
              <a:buClr>
                <a:srgbClr val="FF0000"/>
              </a:buClr>
              <a:buFont typeface="+mj-lt"/>
              <a:buNone/>
            </a:pPr>
            <a:r>
              <a:rPr lang="en-US" sz="2400" dirty="0">
                <a:solidFill>
                  <a:schemeClr val="bg1"/>
                </a:solidFill>
                <a:latin typeface="Arial" panose="020B0604020202020204"/>
                <a:cs typeface="Arial" panose="020B0604020202020204"/>
                <a:sym typeface="+mn-ea"/>
              </a:rPr>
              <a:t>( Merchandiser developing)</a:t>
            </a:r>
            <a:endParaRPr kumimoji="0" lang="en-US" altLang="zh-CN" sz="2400" b="1" i="0" u="none" strike="noStrike" cap="none" normalizeH="0" baseline="0" dirty="0" smtClean="0">
              <a:ln>
                <a:noFill/>
              </a:ln>
              <a:solidFill>
                <a:schemeClr val="bg1"/>
              </a:solidFill>
              <a:effectLst/>
              <a:latin typeface="Arial" panose="020B0604020202020204"/>
              <a:ea typeface="SimSun" panose="02010600030101010101" pitchFamily="2" charset="-122"/>
              <a:cs typeface="Arial" panose="020B0604020202020204"/>
              <a:sym typeface="+mn-ea"/>
            </a:endParaRPr>
          </a:p>
        </p:txBody>
      </p:sp>
      <p:sp>
        <p:nvSpPr>
          <p:cNvPr id="10" name="Rounded Rectangle 9"/>
          <p:cNvSpPr/>
          <p:nvPr/>
        </p:nvSpPr>
        <p:spPr>
          <a:xfrm>
            <a:off x="4222115" y="5409565"/>
            <a:ext cx="3863340" cy="1425575"/>
          </a:xfrm>
          <a:prstGeom prst="roundRect">
            <a:avLst/>
          </a:prstGeom>
          <a:solidFill>
            <a:srgbClr val="DCAAE0"/>
          </a:solidFill>
          <a:ln w="9525" cap="flat" cmpd="sng" algn="ctr">
            <a:solidFill>
              <a:srgbClr val="7030A0"/>
            </a:solidFill>
            <a:prstDash val="solid"/>
            <a:round/>
            <a:headEnd type="none" w="med" len="med"/>
            <a:tailEnd type="none" w="med" len="med"/>
          </a:ln>
        </p:spPr>
        <p:txBody>
          <a:bodyPr vert="horz" wrap="none" lIns="91440" tIns="45720" rIns="91440" bIns="45720" numCol="1" anchor="ctr" anchorCtr="0" compatLnSpc="1"/>
          <a:p>
            <a:pPr indent="0" algn="ctr">
              <a:buClr>
                <a:srgbClr val="FF0000"/>
              </a:buClr>
              <a:buFont typeface="+mj-lt"/>
              <a:buNone/>
            </a:pPr>
            <a:r>
              <a:rPr lang="en-US" sz="2400" dirty="0">
                <a:solidFill>
                  <a:schemeClr val="bg1"/>
                </a:solidFill>
                <a:latin typeface="Arial" panose="020B0604020202020204"/>
                <a:cs typeface="Arial" panose="020B0604020202020204"/>
                <a:sym typeface="+mn-ea"/>
              </a:rPr>
              <a:t>Nhân viên QLĐH </a:t>
            </a:r>
            <a:endParaRPr lang="en-US" sz="2400" dirty="0">
              <a:solidFill>
                <a:schemeClr val="bg1"/>
              </a:solidFill>
              <a:latin typeface="Arial" panose="020B0604020202020204"/>
              <a:cs typeface="Arial" panose="020B0604020202020204"/>
              <a:sym typeface="+mn-ea"/>
            </a:endParaRPr>
          </a:p>
          <a:p>
            <a:pPr indent="0" algn="ctr">
              <a:buClr>
                <a:srgbClr val="FF0000"/>
              </a:buClr>
              <a:buFont typeface="+mj-lt"/>
              <a:buNone/>
            </a:pPr>
            <a:r>
              <a:rPr lang="en-US" sz="2400" dirty="0">
                <a:solidFill>
                  <a:schemeClr val="bg1"/>
                </a:solidFill>
                <a:latin typeface="Arial" panose="020B0604020202020204"/>
                <a:cs typeface="Arial" panose="020B0604020202020204"/>
                <a:sym typeface="+mn-ea"/>
              </a:rPr>
              <a:t>về nguyên phụ liệu </a:t>
            </a:r>
            <a:endParaRPr lang="en-US" sz="2400" dirty="0">
              <a:solidFill>
                <a:schemeClr val="bg1"/>
              </a:solidFill>
              <a:latin typeface="Arial" panose="020B0604020202020204"/>
              <a:cs typeface="Arial" panose="020B0604020202020204"/>
              <a:sym typeface="+mn-ea"/>
            </a:endParaRPr>
          </a:p>
          <a:p>
            <a:pPr indent="0" algn="ctr">
              <a:buClr>
                <a:srgbClr val="FF0000"/>
              </a:buClr>
              <a:buFont typeface="+mj-lt"/>
              <a:buNone/>
            </a:pPr>
            <a:r>
              <a:rPr lang="en-US" sz="2400" dirty="0">
                <a:solidFill>
                  <a:schemeClr val="bg1"/>
                </a:solidFill>
                <a:latin typeface="Arial" panose="020B0604020202020204"/>
                <a:cs typeface="Arial" panose="020B0604020202020204"/>
                <a:sym typeface="+mn-ea"/>
              </a:rPr>
              <a:t>(Merchandiser fabric and trim)</a:t>
            </a:r>
            <a:endParaRPr lang="en-US" sz="2400" dirty="0">
              <a:solidFill>
                <a:schemeClr val="bg1"/>
              </a:solidFill>
              <a:latin typeface="Arial" panose="020B0604020202020204"/>
              <a:cs typeface="Arial" panose="020B0604020202020204"/>
              <a:sym typeface="+mn-ea"/>
            </a:endParaRPr>
          </a:p>
        </p:txBody>
      </p:sp>
      <p:sp>
        <p:nvSpPr>
          <p:cNvPr id="11" name="Rounded Rectangle 10"/>
          <p:cNvSpPr/>
          <p:nvPr/>
        </p:nvSpPr>
        <p:spPr>
          <a:xfrm>
            <a:off x="26035" y="1254760"/>
            <a:ext cx="3863340" cy="1425575"/>
          </a:xfrm>
          <a:prstGeom prst="roundRect">
            <a:avLst/>
          </a:prstGeom>
          <a:solidFill>
            <a:srgbClr val="C796E0"/>
          </a:solidFill>
          <a:ln w="9525" cap="flat" cmpd="sng" algn="ctr">
            <a:solidFill>
              <a:srgbClr val="7030A0"/>
            </a:solidFill>
            <a:prstDash val="solid"/>
            <a:round/>
            <a:headEnd type="none" w="med" len="med"/>
            <a:tailEnd type="none" w="med" len="med"/>
          </a:ln>
        </p:spPr>
        <p:txBody>
          <a:bodyPr vert="horz" wrap="none" lIns="91440" tIns="45720" rIns="91440" bIns="45720" numCol="1" anchor="ctr" anchorCtr="0" compatLnSpc="1"/>
          <a:p>
            <a:pPr indent="0" algn="ctr">
              <a:buClr>
                <a:srgbClr val="FF0000"/>
              </a:buClr>
              <a:buFont typeface="+mj-lt"/>
              <a:buNone/>
            </a:pPr>
            <a:r>
              <a:rPr lang="en-US" sz="2400" dirty="0">
                <a:solidFill>
                  <a:schemeClr val="bg1"/>
                </a:solidFill>
                <a:latin typeface="Arial" panose="020B0604020202020204"/>
                <a:cs typeface="Arial" panose="020B0604020202020204"/>
                <a:sym typeface="+mn-ea"/>
              </a:rPr>
              <a:t>Nhân viên QLĐH </a:t>
            </a:r>
            <a:endParaRPr lang="en-US" sz="2400" dirty="0">
              <a:solidFill>
                <a:schemeClr val="bg1"/>
              </a:solidFill>
              <a:latin typeface="Arial" panose="020B0604020202020204"/>
              <a:cs typeface="Arial" panose="020B0604020202020204"/>
              <a:sym typeface="+mn-ea"/>
            </a:endParaRPr>
          </a:p>
          <a:p>
            <a:pPr indent="0" algn="ctr">
              <a:buClr>
                <a:srgbClr val="FF0000"/>
              </a:buClr>
              <a:buFont typeface="+mj-lt"/>
              <a:buNone/>
            </a:pPr>
            <a:r>
              <a:rPr lang="en-US" sz="2400" dirty="0">
                <a:solidFill>
                  <a:schemeClr val="bg1"/>
                </a:solidFill>
                <a:latin typeface="Arial" panose="020B0604020202020204"/>
                <a:cs typeface="Arial" panose="020B0604020202020204"/>
                <a:sym typeface="+mn-ea"/>
              </a:rPr>
              <a:t>về sản xuất </a:t>
            </a:r>
            <a:endParaRPr lang="en-US" sz="2400" dirty="0">
              <a:solidFill>
                <a:schemeClr val="bg1"/>
              </a:solidFill>
              <a:latin typeface="Arial" panose="020B0604020202020204"/>
              <a:cs typeface="Arial" panose="020B0604020202020204"/>
              <a:sym typeface="+mn-ea"/>
            </a:endParaRPr>
          </a:p>
          <a:p>
            <a:pPr indent="0" algn="ctr">
              <a:buClr>
                <a:srgbClr val="FF0000"/>
              </a:buClr>
              <a:buFont typeface="+mj-lt"/>
              <a:buNone/>
            </a:pPr>
            <a:r>
              <a:rPr lang="en-US" sz="2400" dirty="0">
                <a:solidFill>
                  <a:schemeClr val="bg1"/>
                </a:solidFill>
                <a:latin typeface="Arial" panose="020B0604020202020204"/>
                <a:cs typeface="Arial" panose="020B0604020202020204"/>
                <a:sym typeface="+mn-ea"/>
              </a:rPr>
              <a:t>(Merchandiser production)</a:t>
            </a:r>
            <a:endParaRPr kumimoji="0" lang="en-US" altLang="zh-CN" sz="2400" b="1" i="0" u="none" strike="noStrike" cap="none" normalizeH="0" baseline="0" dirty="0" smtClean="0">
              <a:ln>
                <a:noFill/>
              </a:ln>
              <a:solidFill>
                <a:schemeClr val="bg1"/>
              </a:solidFill>
              <a:effectLst/>
              <a:latin typeface="Arial" panose="020B0604020202020204"/>
              <a:ea typeface="SimSun" panose="02010600030101010101" pitchFamily="2" charset="-122"/>
              <a:cs typeface="Arial" panose="020B0604020202020204"/>
              <a:sym typeface="+mn-ea"/>
            </a:endParaRPr>
          </a:p>
        </p:txBody>
      </p:sp>
      <p:sp>
        <p:nvSpPr>
          <p:cNvPr id="12" name="Right Arrow 11"/>
          <p:cNvSpPr/>
          <p:nvPr/>
        </p:nvSpPr>
        <p:spPr>
          <a:xfrm rot="19920000">
            <a:off x="7472680" y="2862580"/>
            <a:ext cx="1568450" cy="516890"/>
          </a:xfrm>
          <a:prstGeom prst="rightArrow">
            <a:avLst/>
          </a:prstGeom>
          <a:solidFill>
            <a:srgbClr val="C8AAE0"/>
          </a:solidFill>
          <a:ln w="9525" cap="flat" cmpd="sng" algn="ctr">
            <a:solidFill>
              <a:srgbClr val="7030A0"/>
            </a:solidFill>
            <a:prstDash val="solid"/>
            <a:round/>
            <a:headEnd type="none" w="med" len="med"/>
            <a:tailEnd type="none" w="med" len="med"/>
          </a:ln>
        </p:spPr>
        <p:txBody>
          <a:bodyPr vert="horz" wrap="none" lIns="91440" tIns="45720" rIns="91440" bIns="45720" numCol="1" anchor="ctr" anchorCtr="0" compatLnSpc="1"/>
          <a:p>
            <a:pPr marL="0" marR="0" indent="0" algn="l" defTabSz="914400" rtl="0" eaLnBrk="1" fontAlgn="base" latinLnBrk="0" hangingPunct="1">
              <a:lnSpc>
                <a:spcPct val="100000"/>
              </a:lnSpc>
              <a:spcBef>
                <a:spcPct val="0"/>
              </a:spcBef>
              <a:spcAft>
                <a:spcPct val="0"/>
              </a:spcAft>
              <a:buClrTx/>
              <a:buSzTx/>
              <a:buFontTx/>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SimSun" panose="02010600030101010101" pitchFamily="2" charset="-122"/>
            </a:endParaRPr>
          </a:p>
        </p:txBody>
      </p:sp>
      <p:sp>
        <p:nvSpPr>
          <p:cNvPr id="13" name="Right Arrow 12"/>
          <p:cNvSpPr/>
          <p:nvPr/>
        </p:nvSpPr>
        <p:spPr>
          <a:xfrm rot="12840000">
            <a:off x="3037205" y="2919095"/>
            <a:ext cx="1568450" cy="516890"/>
          </a:xfrm>
          <a:prstGeom prst="rightArrow">
            <a:avLst/>
          </a:prstGeom>
          <a:solidFill>
            <a:srgbClr val="C796E0"/>
          </a:solidFill>
          <a:ln w="9525" cap="flat" cmpd="sng" algn="ctr">
            <a:solidFill>
              <a:srgbClr val="7030A0"/>
            </a:solidFill>
            <a:prstDash val="solid"/>
            <a:round/>
            <a:headEnd type="none" w="med" len="med"/>
            <a:tailEnd type="none" w="med" len="med"/>
          </a:ln>
        </p:spPr>
        <p:txBody>
          <a:bodyPr vert="horz" wrap="none" lIns="91440" tIns="45720" rIns="91440" bIns="45720" numCol="1" anchor="ctr" anchorCtr="0" compatLnSpc="1"/>
          <a:p>
            <a:pPr marL="0" marR="0" indent="0" algn="l" defTabSz="914400" rtl="0" eaLnBrk="1" fontAlgn="base" latinLnBrk="0" hangingPunct="1">
              <a:lnSpc>
                <a:spcPct val="100000"/>
              </a:lnSpc>
              <a:spcBef>
                <a:spcPct val="0"/>
              </a:spcBef>
              <a:spcAft>
                <a:spcPct val="0"/>
              </a:spcAft>
              <a:buClrTx/>
              <a:buSzTx/>
              <a:buFontTx/>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SimSun" panose="02010600030101010101" pitchFamily="2" charset="-122"/>
            </a:endParaRPr>
          </a:p>
        </p:txBody>
      </p:sp>
      <p:sp>
        <p:nvSpPr>
          <p:cNvPr id="14" name="Right Arrow 13"/>
          <p:cNvSpPr/>
          <p:nvPr/>
        </p:nvSpPr>
        <p:spPr>
          <a:xfrm rot="5400000">
            <a:off x="5567680" y="4632960"/>
            <a:ext cx="1036955" cy="516890"/>
          </a:xfrm>
          <a:prstGeom prst="rightArrow">
            <a:avLst/>
          </a:prstGeom>
          <a:solidFill>
            <a:srgbClr val="DCAAE0"/>
          </a:solidFill>
          <a:ln w="9525" cap="flat" cmpd="sng" algn="ctr">
            <a:solidFill>
              <a:srgbClr val="7030A0"/>
            </a:solidFill>
            <a:prstDash val="solid"/>
            <a:round/>
            <a:headEnd type="none" w="med" len="med"/>
            <a:tailEnd type="none" w="med" len="med"/>
          </a:ln>
        </p:spPr>
        <p:txBody>
          <a:bodyPr vert="horz" wrap="none" lIns="91440" tIns="45720" rIns="91440" bIns="45720" numCol="1" anchor="ctr" anchorCtr="0" compatLnSpc="1"/>
          <a:p>
            <a:pPr marL="0" marR="0" indent="0" algn="l" defTabSz="914400" rtl="0" eaLnBrk="1" fontAlgn="base" latinLnBrk="0" hangingPunct="1">
              <a:lnSpc>
                <a:spcPct val="100000"/>
              </a:lnSpc>
              <a:spcBef>
                <a:spcPct val="0"/>
              </a:spcBef>
              <a:spcAft>
                <a:spcPct val="0"/>
              </a:spcAft>
              <a:buClrTx/>
              <a:buSzTx/>
              <a:buFontTx/>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SimSun"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 presetClass="entr" presetSubtype="16"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box(in)">
                                      <p:cBhvr>
                                        <p:cTn id="11" dur="20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14" presetClass="entr" presetSubtype="10" fill="hold" grpId="0" nodeType="click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randombar(horizontal)">
                                      <p:cBhvr>
                                        <p:cTn id="16" dur="500"/>
                                        <p:tgtEl>
                                          <p:spTgt spid="12"/>
                                        </p:tgtEl>
                                      </p:cBhvr>
                                    </p:animEffect>
                                  </p:childTnLst>
                                </p:cTn>
                              </p:par>
                            </p:childTnLst>
                          </p:cTn>
                        </p:par>
                      </p:childTnLst>
                    </p:cTn>
                  </p:par>
                  <p:par>
                    <p:cTn id="17" fill="hold">
                      <p:stCondLst>
                        <p:cond delay="indefinite"/>
                      </p:stCondLst>
                      <p:childTnLst>
                        <p:par>
                          <p:cTn id="18" fill="hold">
                            <p:stCondLst>
                              <p:cond delay="0"/>
                            </p:stCondLst>
                            <p:childTnLst>
                              <p:par>
                                <p:cTn id="19" presetID="13" presetClass="entr" presetSubtype="16"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plus(in)">
                                      <p:cBhvr>
                                        <p:cTn id="21" dur="2000"/>
                                        <p:tgtEl>
                                          <p:spTgt spid="7"/>
                                        </p:tgtEl>
                                      </p:cBhvr>
                                    </p:animEffect>
                                  </p:childTnLst>
                                </p:cTn>
                              </p:par>
                            </p:childTnLst>
                          </p:cTn>
                        </p:par>
                      </p:childTnLst>
                    </p:cTn>
                  </p:par>
                  <p:par>
                    <p:cTn id="22" fill="hold">
                      <p:stCondLst>
                        <p:cond delay="indefinite"/>
                      </p:stCondLst>
                      <p:childTnLst>
                        <p:par>
                          <p:cTn id="23" fill="hold">
                            <p:stCondLst>
                              <p:cond delay="0"/>
                            </p:stCondLst>
                            <p:childTnLst>
                              <p:par>
                                <p:cTn id="24" presetID="14" presetClass="entr" presetSubtype="10" fill="hold" grpId="0" nodeType="clickEffect">
                                  <p:stCondLst>
                                    <p:cond delay="0"/>
                                  </p:stCondLst>
                                  <p:childTnLst>
                                    <p:set>
                                      <p:cBhvr>
                                        <p:cTn id="25" dur="1" fill="hold">
                                          <p:stCondLst>
                                            <p:cond delay="0"/>
                                          </p:stCondLst>
                                        </p:cTn>
                                        <p:tgtEl>
                                          <p:spTgt spid="14"/>
                                        </p:tgtEl>
                                        <p:attrNameLst>
                                          <p:attrName>style.visibility</p:attrName>
                                        </p:attrNameLst>
                                      </p:cBhvr>
                                      <p:to>
                                        <p:strVal val="visible"/>
                                      </p:to>
                                    </p:set>
                                    <p:animEffect transition="in" filter="randombar(horizontal)">
                                      <p:cBhvr>
                                        <p:cTn id="26" dur="500"/>
                                        <p:tgtEl>
                                          <p:spTgt spid="14"/>
                                        </p:tgtEl>
                                      </p:cBhvr>
                                    </p:animEffect>
                                  </p:childTnLst>
                                </p:cTn>
                              </p:par>
                            </p:childTnLst>
                          </p:cTn>
                        </p:par>
                      </p:childTnLst>
                    </p:cTn>
                  </p:par>
                  <p:par>
                    <p:cTn id="27" fill="hold">
                      <p:stCondLst>
                        <p:cond delay="indefinite"/>
                      </p:stCondLst>
                      <p:childTnLst>
                        <p:par>
                          <p:cTn id="28" fill="hold">
                            <p:stCondLst>
                              <p:cond delay="0"/>
                            </p:stCondLst>
                            <p:childTnLst>
                              <p:par>
                                <p:cTn id="29" presetID="13" presetClass="entr" presetSubtype="16" fill="hold" grpId="0" nodeType="click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plus(in)">
                                      <p:cBhvr>
                                        <p:cTn id="31" dur="2000"/>
                                        <p:tgtEl>
                                          <p:spTgt spid="10"/>
                                        </p:tgtEl>
                                      </p:cBhvr>
                                    </p:animEffect>
                                  </p:childTnLst>
                                </p:cTn>
                              </p:par>
                            </p:childTnLst>
                          </p:cTn>
                        </p:par>
                      </p:childTnLst>
                    </p:cTn>
                  </p:par>
                  <p:par>
                    <p:cTn id="32" fill="hold">
                      <p:stCondLst>
                        <p:cond delay="indefinite"/>
                      </p:stCondLst>
                      <p:childTnLst>
                        <p:par>
                          <p:cTn id="33" fill="hold">
                            <p:stCondLst>
                              <p:cond delay="0"/>
                            </p:stCondLst>
                            <p:childTnLst>
                              <p:par>
                                <p:cTn id="34" presetID="14" presetClass="entr" presetSubtype="10" fill="hold" grpId="0"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randombar(horizontal)">
                                      <p:cBhvr>
                                        <p:cTn id="36" dur="500"/>
                                        <p:tgtEl>
                                          <p:spTgt spid="13"/>
                                        </p:tgtEl>
                                      </p:cBhvr>
                                    </p:animEffect>
                                  </p:childTnLst>
                                </p:cTn>
                              </p:par>
                            </p:childTnLst>
                          </p:cTn>
                        </p:par>
                      </p:childTnLst>
                    </p:cTn>
                  </p:par>
                  <p:par>
                    <p:cTn id="37" fill="hold">
                      <p:stCondLst>
                        <p:cond delay="indefinite"/>
                      </p:stCondLst>
                      <p:childTnLst>
                        <p:par>
                          <p:cTn id="38" fill="hold">
                            <p:stCondLst>
                              <p:cond delay="0"/>
                            </p:stCondLst>
                            <p:childTnLst>
                              <p:par>
                                <p:cTn id="39" presetID="13" presetClass="entr" presetSubtype="16" fill="hold" grpId="0" nodeType="clickEffect">
                                  <p:stCondLst>
                                    <p:cond delay="0"/>
                                  </p:stCondLst>
                                  <p:childTnLst>
                                    <p:set>
                                      <p:cBhvr>
                                        <p:cTn id="40" dur="1" fill="hold">
                                          <p:stCondLst>
                                            <p:cond delay="0"/>
                                          </p:stCondLst>
                                        </p:cTn>
                                        <p:tgtEl>
                                          <p:spTgt spid="11"/>
                                        </p:tgtEl>
                                        <p:attrNameLst>
                                          <p:attrName>style.visibility</p:attrName>
                                        </p:attrNameLst>
                                      </p:cBhvr>
                                      <p:to>
                                        <p:strVal val="visible"/>
                                      </p:to>
                                    </p:set>
                                    <p:animEffect transition="in" filter="plus(in)">
                                      <p:cBhvr>
                                        <p:cTn id="41"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8" grpId="1"/>
      <p:bldP spid="3" grpId="0" animBg="1"/>
      <p:bldP spid="3" grpId="1" animBg="1"/>
      <p:bldP spid="12" grpId="0" animBg="1"/>
      <p:bldP spid="12" grpId="1" animBg="1"/>
      <p:bldP spid="7" grpId="0" animBg="1"/>
      <p:bldP spid="7" grpId="1" animBg="1"/>
      <p:bldP spid="14" grpId="0" animBg="1"/>
      <p:bldP spid="14" grpId="1" animBg="1"/>
      <p:bldP spid="10" grpId="0" animBg="1"/>
      <p:bldP spid="10" grpId="1" animBg="1"/>
      <p:bldP spid="13" grpId="0" animBg="1"/>
      <p:bldP spid="13" grpId="1" animBg="1"/>
      <p:bldP spid="11" grpId="0" animBg="1"/>
      <p:bldP spid="11" grpId="1"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a:spLocks noGrp="1"/>
          </p:cNvSpPr>
          <p:nvPr>
            <p:ph type="title"/>
          </p:nvPr>
        </p:nvSpPr>
        <p:spPr>
          <a:xfrm>
            <a:off x="1459865" y="241300"/>
            <a:ext cx="10122535" cy="582930"/>
          </a:xfrm>
        </p:spPr>
        <p:txBody>
          <a:bodyPr/>
          <a:lstStyle/>
          <a:p>
            <a:r>
              <a:rPr lang="vi-VN" altLang="en-US" b="1">
                <a:solidFill>
                  <a:srgbClr val="CC3300"/>
                </a:solidFill>
                <a:sym typeface="+mn-ea"/>
              </a:rPr>
              <a:t>2.1.</a:t>
            </a:r>
            <a:r>
              <a:rPr lang="en-US" altLang="vi-VN" b="1">
                <a:solidFill>
                  <a:srgbClr val="CC3300"/>
                </a:solidFill>
                <a:sym typeface="+mn-ea"/>
              </a:rPr>
              <a:t>5</a:t>
            </a:r>
            <a:r>
              <a:rPr lang="vi-VN" altLang="en-US" b="1">
                <a:solidFill>
                  <a:srgbClr val="CC3300"/>
                </a:solidFill>
                <a:sym typeface="+mn-ea"/>
              </a:rPr>
              <a:t> </a:t>
            </a:r>
            <a:r>
              <a:rPr lang="en-US" b="1">
                <a:solidFill>
                  <a:srgbClr val="CC3300"/>
                </a:solidFill>
                <a:sym typeface="+mn-ea"/>
              </a:rPr>
              <a:t>Cơ cấu nhân sự ở bộ phận</a:t>
            </a:r>
            <a:r>
              <a:rPr lang="en-US" altLang="vi-VN" b="1">
                <a:solidFill>
                  <a:srgbClr val="CC3300"/>
                </a:solidFill>
                <a:sym typeface="+mn-ea"/>
              </a:rPr>
              <a:t> quản lý đơn hàng</a:t>
            </a:r>
            <a:r>
              <a:rPr lang="vi-VN" altLang="en-US" b="1">
                <a:solidFill>
                  <a:srgbClr val="CC3300"/>
                </a:solidFill>
                <a:sym typeface="+mn-ea"/>
              </a:rPr>
              <a:t>:</a:t>
            </a:r>
            <a:endParaRPr lang="vi-VN" altLang="en-US" b="1">
              <a:solidFill>
                <a:srgbClr val="CC3300"/>
              </a:solidFill>
            </a:endParaRPr>
          </a:p>
        </p:txBody>
      </p:sp>
      <p:pic>
        <p:nvPicPr>
          <p:cNvPr id="9" name="Picture 8"/>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26045" y="0"/>
            <a:ext cx="1134016" cy="774391"/>
          </a:xfrm>
          <a:prstGeom prst="rect">
            <a:avLst/>
          </a:prstGeom>
        </p:spPr>
      </p:pic>
      <p:sp>
        <p:nvSpPr>
          <p:cNvPr id="4" name="Title 1"/>
          <p:cNvSpPr>
            <a:spLocks noGrp="1"/>
          </p:cNvSpPr>
          <p:nvPr/>
        </p:nvSpPr>
        <p:spPr>
          <a:xfrm>
            <a:off x="26035" y="1925320"/>
            <a:ext cx="10181590" cy="4969510"/>
          </a:xfrm>
          <a:prstGeom prst="rect">
            <a:avLst/>
          </a:prstGeom>
          <a:noFill/>
          <a:ln w="9525">
            <a:noFill/>
          </a:ln>
        </p:spPr>
        <p:txBody>
          <a:bodyPr anchor="ctr"/>
          <a:lstStyle>
            <a:lvl1pPr algn="l" rtl="0" fontAlgn="base">
              <a:spcBef>
                <a:spcPct val="0"/>
              </a:spcBef>
              <a:spcAft>
                <a:spcPct val="0"/>
              </a:spcAft>
              <a:defRPr sz="3600" kern="1200">
                <a:solidFill>
                  <a:schemeClr val="tx1"/>
                </a:solidFill>
                <a:latin typeface="+mj-lt"/>
                <a:ea typeface="+mj-ea"/>
                <a:cs typeface="+mj-cs"/>
              </a:defRPr>
            </a:lvl1pPr>
            <a:lvl2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2pPr>
            <a:lvl3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3pPr>
            <a:lvl4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4pPr>
            <a:lvl5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5pPr>
            <a:lvl6pPr marL="4572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6pPr>
            <a:lvl7pPr marL="9144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7pPr>
            <a:lvl8pPr marL="13716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8pPr>
            <a:lvl9pPr marL="18288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9pPr>
          </a:lstStyle>
          <a:p>
            <a:pPr marL="571500" indent="-571500">
              <a:buFont typeface="Wingdings" panose="05000000000000000000" charset="0"/>
              <a:buChar char="v"/>
            </a:pPr>
            <a:endParaRPr lang="en-US" sz="2800" b="1">
              <a:solidFill>
                <a:schemeClr val="tx1"/>
              </a:solidFill>
              <a:sym typeface="+mn-ea"/>
            </a:endParaRPr>
          </a:p>
          <a:p>
            <a:pPr indent="0">
              <a:buClr>
                <a:srgbClr val="FF0000"/>
              </a:buClr>
              <a:buFont typeface="+mj-lt"/>
              <a:buNone/>
            </a:pPr>
            <a:endParaRPr lang="en-US" sz="2800" dirty="0">
              <a:solidFill>
                <a:srgbClr val="000000"/>
              </a:solidFill>
              <a:latin typeface="Arial" panose="020B0604020202020204"/>
              <a:cs typeface="Arial" panose="020B0604020202020204"/>
              <a:sym typeface="+mn-ea"/>
            </a:endParaRPr>
          </a:p>
          <a:p>
            <a:pPr marL="511810" indent="-514350">
              <a:buClr>
                <a:srgbClr val="FF0000"/>
              </a:buClr>
              <a:buFont typeface="+mj-lt"/>
              <a:buAutoNum type="arabicPeriod"/>
            </a:pPr>
            <a:endParaRPr lang="en-US" sz="2800" dirty="0">
              <a:solidFill>
                <a:srgbClr val="000000"/>
              </a:solidFill>
              <a:latin typeface="Arial" panose="020B0604020202020204"/>
              <a:cs typeface="Arial" panose="020B0604020202020204"/>
            </a:endParaRPr>
          </a:p>
          <a:p>
            <a:pPr marL="457200" indent="-457200">
              <a:buFont typeface="Arial" panose="020B0604020202020204" pitchFamily="34" charset="0"/>
              <a:buChar char="•"/>
            </a:pPr>
            <a:endParaRPr lang="en-US" sz="2800" b="1">
              <a:solidFill>
                <a:schemeClr val="tx1"/>
              </a:solidFill>
              <a:sym typeface="+mn-ea"/>
            </a:endParaRPr>
          </a:p>
        </p:txBody>
      </p:sp>
      <p:sp>
        <p:nvSpPr>
          <p:cNvPr id="2" name="Title 1"/>
          <p:cNvSpPr>
            <a:spLocks noGrp="1"/>
          </p:cNvSpPr>
          <p:nvPr/>
        </p:nvSpPr>
        <p:spPr>
          <a:xfrm>
            <a:off x="419735" y="6045200"/>
            <a:ext cx="10181590" cy="849630"/>
          </a:xfrm>
          <a:prstGeom prst="rect">
            <a:avLst/>
          </a:prstGeom>
          <a:noFill/>
          <a:ln w="9525">
            <a:noFill/>
          </a:ln>
        </p:spPr>
        <p:txBody>
          <a:bodyPr anchor="ctr"/>
          <a:lstStyle>
            <a:lvl1pPr algn="l" rtl="0" fontAlgn="base">
              <a:spcBef>
                <a:spcPct val="0"/>
              </a:spcBef>
              <a:spcAft>
                <a:spcPct val="0"/>
              </a:spcAft>
              <a:defRPr sz="3600" kern="1200">
                <a:solidFill>
                  <a:schemeClr val="tx1"/>
                </a:solidFill>
                <a:latin typeface="+mj-lt"/>
                <a:ea typeface="+mj-ea"/>
                <a:cs typeface="+mj-cs"/>
              </a:defRPr>
            </a:lvl1pPr>
            <a:lvl2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2pPr>
            <a:lvl3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3pPr>
            <a:lvl4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4pPr>
            <a:lvl5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5pPr>
            <a:lvl6pPr marL="4572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6pPr>
            <a:lvl7pPr marL="9144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7pPr>
            <a:lvl8pPr marL="13716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8pPr>
            <a:lvl9pPr marL="18288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9pPr>
          </a:lstStyle>
          <a:p>
            <a:pPr indent="0" algn="ctr">
              <a:buNone/>
            </a:pPr>
            <a:r>
              <a:rPr lang="en-US" sz="2800" b="1">
                <a:solidFill>
                  <a:schemeClr val="tx1"/>
                </a:solidFill>
                <a:sym typeface="+mn-ea"/>
              </a:rPr>
              <a:t>Hình : Các hình thức quản lý đơn hàng</a:t>
            </a:r>
            <a:endParaRPr lang="en-US" sz="2800" b="1">
              <a:solidFill>
                <a:schemeClr val="tx1"/>
              </a:solidFill>
              <a:sym typeface="+mn-ea"/>
            </a:endParaRPr>
          </a:p>
        </p:txBody>
      </p:sp>
      <p:pic>
        <p:nvPicPr>
          <p:cNvPr id="3" name="Content Placeholder 2"/>
          <p:cNvPicPr>
            <a:picLocks noChangeAspect="1"/>
          </p:cNvPicPr>
          <p:nvPr>
            <p:ph idx="1"/>
          </p:nvPr>
        </p:nvPicPr>
        <p:blipFill>
          <a:blip r:embed="rId2"/>
          <a:stretch>
            <a:fillRect/>
          </a:stretch>
        </p:blipFill>
        <p:spPr>
          <a:xfrm>
            <a:off x="1879600" y="1473835"/>
            <a:ext cx="8333105" cy="465010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4" presetClass="entr" presetSubtype="16" fill="hold" nodeType="click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box(in)">
                                      <p:cBhvr>
                                        <p:cTn id="15" dur="2000"/>
                                        <p:tgtEl>
                                          <p:spTgt spid="3"/>
                                        </p:tgtEl>
                                      </p:cBhvr>
                                    </p:animEffec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8" grpId="1"/>
      <p:bldP spid="4" grpId="0"/>
      <p:bldP spid="4" grpId="1"/>
      <p:bldP spid="2" grpId="0"/>
      <p:bldP spid="2" grpId="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a:spLocks noGrp="1"/>
          </p:cNvSpPr>
          <p:nvPr>
            <p:ph type="title"/>
          </p:nvPr>
        </p:nvSpPr>
        <p:spPr>
          <a:xfrm>
            <a:off x="3947795" y="95885"/>
            <a:ext cx="3709035" cy="913765"/>
          </a:xfrm>
        </p:spPr>
        <p:txBody>
          <a:bodyPr/>
          <a:lstStyle/>
          <a:p>
            <a:pPr algn="ctr"/>
            <a:r>
              <a:rPr lang="en-US" sz="4000" b="1">
                <a:solidFill>
                  <a:srgbClr val="CC3300"/>
                </a:solidFill>
                <a:sym typeface="+mn-ea"/>
              </a:rPr>
              <a:t>BÀI TẬP</a:t>
            </a:r>
            <a:endParaRPr lang="en-US" sz="4000" b="1">
              <a:solidFill>
                <a:srgbClr val="CC3300"/>
              </a:solidFill>
              <a:sym typeface="+mn-ea"/>
            </a:endParaRPr>
          </a:p>
        </p:txBody>
      </p:sp>
      <p:pic>
        <p:nvPicPr>
          <p:cNvPr id="9" name="Picture 8"/>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26045" y="0"/>
            <a:ext cx="1134016" cy="774391"/>
          </a:xfrm>
          <a:prstGeom prst="rect">
            <a:avLst/>
          </a:prstGeom>
        </p:spPr>
      </p:pic>
      <p:sp>
        <p:nvSpPr>
          <p:cNvPr id="4" name="Title 1"/>
          <p:cNvSpPr>
            <a:spLocks noGrp="1"/>
          </p:cNvSpPr>
          <p:nvPr/>
        </p:nvSpPr>
        <p:spPr>
          <a:xfrm>
            <a:off x="26035" y="1925320"/>
            <a:ext cx="10181590" cy="4969510"/>
          </a:xfrm>
          <a:prstGeom prst="rect">
            <a:avLst/>
          </a:prstGeom>
          <a:noFill/>
          <a:ln w="9525">
            <a:noFill/>
          </a:ln>
        </p:spPr>
        <p:txBody>
          <a:bodyPr anchor="ctr"/>
          <a:lstStyle>
            <a:lvl1pPr algn="l" rtl="0" fontAlgn="base">
              <a:spcBef>
                <a:spcPct val="0"/>
              </a:spcBef>
              <a:spcAft>
                <a:spcPct val="0"/>
              </a:spcAft>
              <a:defRPr sz="3600" kern="1200">
                <a:solidFill>
                  <a:schemeClr val="tx1"/>
                </a:solidFill>
                <a:latin typeface="+mj-lt"/>
                <a:ea typeface="+mj-ea"/>
                <a:cs typeface="+mj-cs"/>
              </a:defRPr>
            </a:lvl1pPr>
            <a:lvl2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2pPr>
            <a:lvl3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3pPr>
            <a:lvl4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4pPr>
            <a:lvl5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5pPr>
            <a:lvl6pPr marL="4572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6pPr>
            <a:lvl7pPr marL="9144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7pPr>
            <a:lvl8pPr marL="13716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8pPr>
            <a:lvl9pPr marL="18288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9pPr>
          </a:lstStyle>
          <a:p>
            <a:pPr marL="571500" indent="-571500">
              <a:buFont typeface="Wingdings" panose="05000000000000000000" charset="0"/>
              <a:buChar char="v"/>
            </a:pPr>
            <a:endParaRPr lang="en-US" sz="2800" b="1">
              <a:solidFill>
                <a:schemeClr val="tx1"/>
              </a:solidFill>
              <a:sym typeface="+mn-ea"/>
            </a:endParaRPr>
          </a:p>
          <a:p>
            <a:pPr indent="0">
              <a:buClr>
                <a:srgbClr val="FF0000"/>
              </a:buClr>
              <a:buFont typeface="+mj-lt"/>
              <a:buNone/>
            </a:pPr>
            <a:endParaRPr lang="en-US" sz="2800" dirty="0">
              <a:solidFill>
                <a:srgbClr val="000000"/>
              </a:solidFill>
              <a:latin typeface="Arial" panose="020B0604020202020204"/>
              <a:cs typeface="Arial" panose="020B0604020202020204"/>
              <a:sym typeface="+mn-ea"/>
            </a:endParaRPr>
          </a:p>
          <a:p>
            <a:pPr marL="511810" indent="-514350">
              <a:buClr>
                <a:srgbClr val="FF0000"/>
              </a:buClr>
              <a:buFont typeface="+mj-lt"/>
              <a:buAutoNum type="arabicPeriod"/>
            </a:pPr>
            <a:endParaRPr lang="en-US" sz="2800" dirty="0">
              <a:solidFill>
                <a:srgbClr val="000000"/>
              </a:solidFill>
              <a:latin typeface="Arial" panose="020B0604020202020204"/>
              <a:cs typeface="Arial" panose="020B0604020202020204"/>
            </a:endParaRPr>
          </a:p>
          <a:p>
            <a:pPr marL="457200" indent="-457200">
              <a:buFont typeface="Arial" panose="020B0604020202020204" pitchFamily="34" charset="0"/>
              <a:buChar char="•"/>
            </a:pPr>
            <a:endParaRPr lang="en-US" sz="2800" b="1">
              <a:solidFill>
                <a:schemeClr val="tx1"/>
              </a:solidFill>
              <a:sym typeface="+mn-ea"/>
            </a:endParaRPr>
          </a:p>
        </p:txBody>
      </p:sp>
      <p:cxnSp>
        <p:nvCxnSpPr>
          <p:cNvPr id="5" name="Straight Connector 4"/>
          <p:cNvCxnSpPr/>
          <p:nvPr/>
        </p:nvCxnSpPr>
        <p:spPr>
          <a:xfrm>
            <a:off x="5314950" y="1240155"/>
            <a:ext cx="0" cy="5588635"/>
          </a:xfrm>
          <a:prstGeom prst="line">
            <a:avLst/>
          </a:prstGeom>
          <a:gradFill rotWithShape="0">
            <a:gsLst>
              <a:gs pos="0">
                <a:schemeClr val="accent1"/>
              </a:gs>
              <a:gs pos="100000">
                <a:schemeClr val="accent2"/>
              </a:gs>
            </a:gsLst>
            <a:lin ang="5400000" scaled="1"/>
          </a:gradFill>
          <a:ln w="9525" cap="flat" cmpd="sng" algn="ctr">
            <a:solidFill>
              <a:srgbClr val="0000FF"/>
            </a:solidFill>
            <a:prstDash val="solid"/>
            <a:round/>
            <a:headEnd type="none" w="med" len="med"/>
            <a:tailEnd type="none" w="med" len="med"/>
          </a:ln>
        </p:spPr>
      </p:cxnSp>
      <p:sp>
        <p:nvSpPr>
          <p:cNvPr id="6" name="Title 1"/>
          <p:cNvSpPr>
            <a:spLocks noGrp="1"/>
          </p:cNvSpPr>
          <p:nvPr/>
        </p:nvSpPr>
        <p:spPr>
          <a:xfrm>
            <a:off x="451485" y="885190"/>
            <a:ext cx="4334510" cy="1238885"/>
          </a:xfrm>
          <a:prstGeom prst="rect">
            <a:avLst/>
          </a:prstGeom>
          <a:solidFill>
            <a:srgbClr val="99FF99"/>
          </a:solidFill>
          <a:ln w="9525">
            <a:noFill/>
          </a:ln>
        </p:spPr>
        <p:txBody>
          <a:bodyPr anchor="ctr"/>
          <a:lstStyle>
            <a:lvl1pPr algn="l" rtl="0" fontAlgn="base">
              <a:spcBef>
                <a:spcPct val="0"/>
              </a:spcBef>
              <a:spcAft>
                <a:spcPct val="0"/>
              </a:spcAft>
              <a:defRPr sz="3600" kern="1200">
                <a:solidFill>
                  <a:schemeClr val="tx1"/>
                </a:solidFill>
                <a:latin typeface="+mj-lt"/>
                <a:ea typeface="+mj-ea"/>
                <a:cs typeface="+mj-cs"/>
              </a:defRPr>
            </a:lvl1pPr>
            <a:lvl2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2pPr>
            <a:lvl3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3pPr>
            <a:lvl4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4pPr>
            <a:lvl5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5pPr>
            <a:lvl6pPr marL="4572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6pPr>
            <a:lvl7pPr marL="9144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7pPr>
            <a:lvl8pPr marL="13716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8pPr>
            <a:lvl9pPr marL="18288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9pPr>
          </a:lstStyle>
          <a:p>
            <a:pPr algn="ctr"/>
            <a:r>
              <a:rPr lang="en-US" sz="4000" b="1">
                <a:solidFill>
                  <a:schemeClr val="accent1">
                    <a:lumMod val="50000"/>
                  </a:schemeClr>
                </a:solidFill>
                <a:effectLst>
                  <a:glow rad="101600">
                    <a:schemeClr val="accent1">
                      <a:satMod val="175000"/>
                      <a:alpha val="40000"/>
                    </a:schemeClr>
                  </a:glow>
                </a:effectLst>
                <a:sym typeface="+mn-ea"/>
              </a:rPr>
              <a:t>Đơn hàng CMT</a:t>
            </a:r>
            <a:endParaRPr lang="en-US" sz="4000" b="1">
              <a:solidFill>
                <a:schemeClr val="accent1">
                  <a:lumMod val="50000"/>
                </a:schemeClr>
              </a:solidFill>
              <a:effectLst>
                <a:glow rad="101600">
                  <a:schemeClr val="accent1">
                    <a:satMod val="175000"/>
                    <a:alpha val="40000"/>
                  </a:schemeClr>
                </a:glow>
              </a:effectLst>
              <a:sym typeface="+mn-ea"/>
            </a:endParaRPr>
          </a:p>
          <a:p>
            <a:pPr algn="ctr"/>
            <a:r>
              <a:rPr lang="en-US" sz="2800" b="1" dirty="0" smtClean="0">
                <a:solidFill>
                  <a:schemeClr val="accent1">
                    <a:lumMod val="75000"/>
                  </a:schemeClr>
                </a:solidFill>
                <a:latin typeface="Arial" panose="020B0604020202020204" pitchFamily="34" charset="0"/>
                <a:cs typeface="Arial" panose="020B0604020202020204" pitchFamily="34" charset="0"/>
                <a:sym typeface="+mn-ea"/>
              </a:rPr>
              <a:t>Cut – Make - Trim</a:t>
            </a:r>
            <a:endParaRPr lang="en-US" sz="2800" b="1" dirty="0" smtClean="0">
              <a:solidFill>
                <a:schemeClr val="accent1">
                  <a:lumMod val="75000"/>
                </a:schemeClr>
              </a:solidFill>
              <a:effectLst>
                <a:glow rad="101600">
                  <a:schemeClr val="accent1">
                    <a:satMod val="175000"/>
                    <a:alpha val="40000"/>
                  </a:schemeClr>
                </a:glow>
              </a:effectLst>
              <a:latin typeface="Arial" panose="020B0604020202020204" pitchFamily="34" charset="0"/>
              <a:cs typeface="Arial" panose="020B0604020202020204" pitchFamily="34" charset="0"/>
              <a:sym typeface="+mn-ea"/>
            </a:endParaRPr>
          </a:p>
        </p:txBody>
      </p:sp>
      <p:sp>
        <p:nvSpPr>
          <p:cNvPr id="7" name="Title 1"/>
          <p:cNvSpPr>
            <a:spLocks noGrp="1"/>
          </p:cNvSpPr>
          <p:nvPr/>
        </p:nvSpPr>
        <p:spPr>
          <a:xfrm>
            <a:off x="38100" y="2124710"/>
            <a:ext cx="5161915" cy="4046220"/>
          </a:xfrm>
          <a:prstGeom prst="rect">
            <a:avLst/>
          </a:prstGeom>
          <a:noFill/>
          <a:ln w="9525">
            <a:noFill/>
          </a:ln>
        </p:spPr>
        <p:txBody>
          <a:bodyPr anchor="ctr"/>
          <a:lstStyle>
            <a:lvl1pPr algn="l" rtl="0" fontAlgn="base">
              <a:spcBef>
                <a:spcPct val="0"/>
              </a:spcBef>
              <a:spcAft>
                <a:spcPct val="0"/>
              </a:spcAft>
              <a:defRPr sz="3600" kern="1200">
                <a:solidFill>
                  <a:schemeClr val="tx1"/>
                </a:solidFill>
                <a:latin typeface="+mj-lt"/>
                <a:ea typeface="+mj-ea"/>
                <a:cs typeface="+mj-cs"/>
              </a:defRPr>
            </a:lvl1pPr>
            <a:lvl2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2pPr>
            <a:lvl3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3pPr>
            <a:lvl4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4pPr>
            <a:lvl5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5pPr>
            <a:lvl6pPr marL="4572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6pPr>
            <a:lvl7pPr marL="9144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7pPr>
            <a:lvl8pPr marL="13716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8pPr>
            <a:lvl9pPr marL="18288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9pPr>
          </a:lstStyle>
          <a:p>
            <a:pPr marL="342900" indent="-342900">
              <a:buFont typeface="Wingdings" panose="05000000000000000000" charset="0"/>
              <a:buChar char="Ø"/>
            </a:pPr>
            <a:r>
              <a:rPr lang="en-US" sz="2400" dirty="0">
                <a:solidFill>
                  <a:schemeClr val="accent1">
                    <a:lumMod val="75000"/>
                  </a:schemeClr>
                </a:solidFill>
                <a:latin typeface="Arial" panose="020B0604020202020204" pitchFamily="34" charset="0"/>
                <a:cs typeface="Arial" panose="020B0604020202020204" pitchFamily="34" charset="0"/>
                <a:sym typeface="+mn-ea"/>
              </a:rPr>
              <a:t>L</a:t>
            </a:r>
            <a:r>
              <a:rPr lang="en-US" sz="2400" dirty="0" smtClean="0">
                <a:solidFill>
                  <a:schemeClr val="accent1">
                    <a:lumMod val="75000"/>
                  </a:schemeClr>
                </a:solidFill>
                <a:latin typeface="Arial" panose="020B0604020202020204" pitchFamily="34" charset="0"/>
                <a:cs typeface="Arial" panose="020B0604020202020204" pitchFamily="34" charset="0"/>
                <a:sym typeface="+mn-ea"/>
              </a:rPr>
              <a:t>à </a:t>
            </a:r>
            <a:r>
              <a:rPr lang="en-US" sz="2400" dirty="0">
                <a:solidFill>
                  <a:schemeClr val="accent1">
                    <a:lumMod val="75000"/>
                  </a:schemeClr>
                </a:solidFill>
                <a:latin typeface="Arial" panose="020B0604020202020204" pitchFamily="34" charset="0"/>
                <a:cs typeface="Arial" panose="020B0604020202020204" pitchFamily="34" charset="0"/>
                <a:sym typeface="+mn-ea"/>
              </a:rPr>
              <a:t>hình thức </a:t>
            </a:r>
            <a:r>
              <a:rPr lang="en-US" sz="2400" dirty="0" smtClean="0">
                <a:solidFill>
                  <a:schemeClr val="accent1">
                    <a:lumMod val="75000"/>
                  </a:schemeClr>
                </a:solidFill>
                <a:latin typeface="Arial" panose="020B0604020202020204" pitchFamily="34" charset="0"/>
                <a:cs typeface="Arial" panose="020B0604020202020204" pitchFamily="34" charset="0"/>
                <a:sym typeface="+mn-ea"/>
              </a:rPr>
              <a:t>SX xuất </a:t>
            </a:r>
            <a:r>
              <a:rPr lang="en-US" sz="2400" dirty="0">
                <a:solidFill>
                  <a:schemeClr val="accent1">
                    <a:lumMod val="75000"/>
                  </a:schemeClr>
                </a:solidFill>
                <a:latin typeface="Arial" panose="020B0604020202020204" pitchFamily="34" charset="0"/>
                <a:cs typeface="Arial" panose="020B0604020202020204" pitchFamily="34" charset="0"/>
                <a:sym typeface="+mn-ea"/>
              </a:rPr>
              <a:t>khẩu đơn giản nhất “ gia công”</a:t>
            </a:r>
            <a:endParaRPr lang="en-US" sz="2400" dirty="0">
              <a:solidFill>
                <a:schemeClr val="accent1">
                  <a:lumMod val="75000"/>
                </a:schemeClr>
              </a:solidFill>
              <a:latin typeface="Arial" panose="020B0604020202020204" pitchFamily="34" charset="0"/>
              <a:cs typeface="Arial" panose="020B0604020202020204" pitchFamily="34" charset="0"/>
              <a:sym typeface="+mn-ea"/>
            </a:endParaRPr>
          </a:p>
          <a:p>
            <a:pPr marL="342900" indent="-342900">
              <a:buFont typeface="Wingdings" panose="05000000000000000000" charset="0"/>
              <a:buChar char="Ø"/>
            </a:pPr>
            <a:r>
              <a:rPr lang="en-US" sz="2400" dirty="0">
                <a:solidFill>
                  <a:schemeClr val="accent1">
                    <a:lumMod val="75000"/>
                  </a:schemeClr>
                </a:solidFill>
                <a:latin typeface="Arial" panose="020B0604020202020204" pitchFamily="34" charset="0"/>
                <a:cs typeface="Arial" panose="020B0604020202020204" pitchFamily="34" charset="0"/>
                <a:sym typeface="+mn-ea"/>
              </a:rPr>
              <a:t>Các </a:t>
            </a:r>
            <a:r>
              <a:rPr lang="en-US" sz="2400" dirty="0" smtClean="0">
                <a:solidFill>
                  <a:schemeClr val="accent1">
                    <a:lumMod val="75000"/>
                  </a:schemeClr>
                </a:solidFill>
                <a:latin typeface="Arial" panose="020B0604020202020204" pitchFamily="34" charset="0"/>
                <a:cs typeface="Arial" panose="020B0604020202020204" pitchFamily="34" charset="0"/>
                <a:sym typeface="+mn-ea"/>
              </a:rPr>
              <a:t>KH cung </a:t>
            </a:r>
            <a:r>
              <a:rPr lang="en-US" sz="2400" dirty="0">
                <a:solidFill>
                  <a:schemeClr val="accent1">
                    <a:lumMod val="75000"/>
                  </a:schemeClr>
                </a:solidFill>
                <a:latin typeface="Arial" panose="020B0604020202020204" pitchFamily="34" charset="0"/>
                <a:cs typeface="Arial" panose="020B0604020202020204" pitchFamily="34" charset="0"/>
                <a:sym typeface="+mn-ea"/>
              </a:rPr>
              <a:t>cấp cho DN gia công toàn bộ đầu vào  </a:t>
            </a:r>
            <a:endParaRPr lang="en-US" sz="2400" dirty="0">
              <a:solidFill>
                <a:schemeClr val="accent1">
                  <a:lumMod val="75000"/>
                </a:schemeClr>
              </a:solidFill>
              <a:latin typeface="Arial" panose="020B0604020202020204" pitchFamily="34" charset="0"/>
              <a:cs typeface="Arial" panose="020B0604020202020204" pitchFamily="34" charset="0"/>
              <a:sym typeface="+mn-ea"/>
            </a:endParaRPr>
          </a:p>
          <a:p>
            <a:pPr marL="342900" indent="-342900">
              <a:buFont typeface="Wingdings" panose="05000000000000000000" charset="0"/>
              <a:buChar char="Ø"/>
            </a:pPr>
            <a:r>
              <a:rPr lang="en-US" sz="2400" dirty="0">
                <a:solidFill>
                  <a:schemeClr val="accent1">
                    <a:lumMod val="75000"/>
                  </a:schemeClr>
                </a:solidFill>
                <a:latin typeface="Arial" panose="020B0604020202020204" pitchFamily="34" charset="0"/>
                <a:cs typeface="Arial" panose="020B0604020202020204" pitchFamily="34" charset="0"/>
                <a:sym typeface="+mn-ea"/>
              </a:rPr>
              <a:t>Các nhà sản xuất chỉ thực hiện việc: cắt, may và hoàn thiện sản phẩm. </a:t>
            </a:r>
            <a:endParaRPr lang="en-US" sz="2400" dirty="0">
              <a:solidFill>
                <a:schemeClr val="accent1">
                  <a:lumMod val="75000"/>
                </a:schemeClr>
              </a:solidFill>
              <a:latin typeface="Arial" panose="020B0604020202020204" pitchFamily="34" charset="0"/>
              <a:cs typeface="Arial" panose="020B0604020202020204" pitchFamily="34" charset="0"/>
              <a:sym typeface="+mn-ea"/>
            </a:endParaRPr>
          </a:p>
          <a:p>
            <a:pPr marL="342900" indent="-342900">
              <a:buFont typeface="Wingdings" panose="05000000000000000000" charset="0"/>
              <a:buChar char="Ø"/>
            </a:pPr>
            <a:r>
              <a:rPr lang="en-US" sz="2400" dirty="0">
                <a:solidFill>
                  <a:schemeClr val="accent1">
                    <a:lumMod val="75000"/>
                  </a:schemeClr>
                </a:solidFill>
                <a:latin typeface="Arial" panose="020B0604020202020204" pitchFamily="34" charset="0"/>
                <a:cs typeface="Arial" panose="020B0604020202020204" pitchFamily="34" charset="0"/>
                <a:sym typeface="+mn-ea"/>
              </a:rPr>
              <a:t>DN chỉ cần có khả năng </a:t>
            </a:r>
            <a:r>
              <a:rPr lang="en-US" sz="2400" dirty="0" smtClean="0">
                <a:solidFill>
                  <a:schemeClr val="accent1">
                    <a:lumMod val="75000"/>
                  </a:schemeClr>
                </a:solidFill>
                <a:latin typeface="Arial" panose="020B0604020202020204" pitchFamily="34" charset="0"/>
                <a:cs typeface="Arial" panose="020B0604020202020204" pitchFamily="34" charset="0"/>
                <a:sym typeface="+mn-ea"/>
              </a:rPr>
              <a:t>SX và </a:t>
            </a:r>
            <a:r>
              <a:rPr lang="en-US" sz="2400" dirty="0">
                <a:solidFill>
                  <a:schemeClr val="accent1">
                    <a:lumMod val="75000"/>
                  </a:schemeClr>
                </a:solidFill>
                <a:latin typeface="Arial" panose="020B0604020202020204" pitchFamily="34" charset="0"/>
                <a:cs typeface="Arial" panose="020B0604020202020204" pitchFamily="34" charset="0"/>
                <a:sym typeface="+mn-ea"/>
              </a:rPr>
              <a:t>một chút khả năng thiết kế để thực hiện mẫu SP.</a:t>
            </a:r>
            <a:endParaRPr lang="en-US" sz="2400" dirty="0">
              <a:solidFill>
                <a:schemeClr val="accent1">
                  <a:lumMod val="75000"/>
                </a:schemeClr>
              </a:solidFill>
              <a:latin typeface="Arial" panose="020B0604020202020204" pitchFamily="34" charset="0"/>
              <a:cs typeface="Arial" panose="020B0604020202020204" pitchFamily="34" charset="0"/>
              <a:sym typeface="+mn-ea"/>
            </a:endParaRPr>
          </a:p>
        </p:txBody>
      </p:sp>
      <p:sp>
        <p:nvSpPr>
          <p:cNvPr id="10" name="Title 1"/>
          <p:cNvSpPr>
            <a:spLocks noGrp="1"/>
          </p:cNvSpPr>
          <p:nvPr/>
        </p:nvSpPr>
        <p:spPr>
          <a:xfrm>
            <a:off x="5374005" y="2341880"/>
            <a:ext cx="5362575" cy="4502785"/>
          </a:xfrm>
          <a:prstGeom prst="rect">
            <a:avLst/>
          </a:prstGeom>
          <a:noFill/>
          <a:ln w="9525">
            <a:noFill/>
          </a:ln>
        </p:spPr>
        <p:txBody>
          <a:bodyPr anchor="ctr"/>
          <a:lstStyle>
            <a:lvl1pPr algn="l" rtl="0" fontAlgn="base">
              <a:spcBef>
                <a:spcPct val="0"/>
              </a:spcBef>
              <a:spcAft>
                <a:spcPct val="0"/>
              </a:spcAft>
              <a:defRPr sz="3600" kern="1200">
                <a:solidFill>
                  <a:schemeClr val="tx1"/>
                </a:solidFill>
                <a:latin typeface="+mj-lt"/>
                <a:ea typeface="+mj-ea"/>
                <a:cs typeface="+mj-cs"/>
              </a:defRPr>
            </a:lvl1pPr>
            <a:lvl2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2pPr>
            <a:lvl3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3pPr>
            <a:lvl4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4pPr>
            <a:lvl5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5pPr>
            <a:lvl6pPr marL="4572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6pPr>
            <a:lvl7pPr marL="9144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7pPr>
            <a:lvl8pPr marL="13716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8pPr>
            <a:lvl9pPr marL="18288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9pPr>
          </a:lstStyle>
          <a:p>
            <a:pPr marL="342900" indent="-342900">
              <a:buFont typeface="Wingdings" panose="05000000000000000000" charset="0"/>
              <a:buChar char="Ø"/>
            </a:pPr>
            <a:r>
              <a:rPr lang="en-US" sz="2400" dirty="0">
                <a:solidFill>
                  <a:schemeClr val="accent1">
                    <a:lumMod val="75000"/>
                  </a:schemeClr>
                </a:solidFill>
                <a:latin typeface="Arial" panose="020B0604020202020204" pitchFamily="34" charset="0"/>
                <a:cs typeface="Arial" panose="020B0604020202020204" pitchFamily="34" charset="0"/>
                <a:sym typeface="+mn-ea"/>
              </a:rPr>
              <a:t>L</a:t>
            </a:r>
            <a:r>
              <a:rPr lang="en-US" sz="2400" dirty="0" smtClean="0">
                <a:solidFill>
                  <a:schemeClr val="accent1">
                    <a:lumMod val="75000"/>
                  </a:schemeClr>
                </a:solidFill>
                <a:latin typeface="Arial" panose="020B0604020202020204" pitchFamily="34" charset="0"/>
                <a:cs typeface="Arial" panose="020B0604020202020204" pitchFamily="34" charset="0"/>
                <a:sym typeface="+mn-ea"/>
              </a:rPr>
              <a:t>à hình </a:t>
            </a:r>
            <a:r>
              <a:rPr lang="en-US" sz="2400" dirty="0">
                <a:solidFill>
                  <a:schemeClr val="accent1">
                    <a:lumMod val="75000"/>
                  </a:schemeClr>
                </a:solidFill>
                <a:latin typeface="Arial" panose="020B0604020202020204" pitchFamily="34" charset="0"/>
                <a:cs typeface="Arial" panose="020B0604020202020204" pitchFamily="34" charset="0"/>
                <a:sym typeface="+mn-ea"/>
              </a:rPr>
              <a:t>thức xuất khẩu ở bậc cao hơn so với CMT</a:t>
            </a:r>
            <a:endParaRPr lang="en-US" sz="2400" dirty="0">
              <a:solidFill>
                <a:schemeClr val="accent1">
                  <a:lumMod val="75000"/>
                </a:schemeClr>
              </a:solidFill>
              <a:latin typeface="Arial" panose="020B0604020202020204" pitchFamily="34" charset="0"/>
              <a:cs typeface="Arial" panose="020B0604020202020204" pitchFamily="34" charset="0"/>
              <a:sym typeface="+mn-ea"/>
            </a:endParaRPr>
          </a:p>
          <a:p>
            <a:pPr marL="342900" indent="-342900">
              <a:buFont typeface="Wingdings" panose="05000000000000000000" charset="0"/>
              <a:buChar char="Ø"/>
            </a:pPr>
            <a:r>
              <a:rPr lang="en-US" sz="2400" dirty="0">
                <a:solidFill>
                  <a:schemeClr val="accent1">
                    <a:lumMod val="75000"/>
                  </a:schemeClr>
                </a:solidFill>
                <a:latin typeface="Arial" panose="020B0604020202020204" pitchFamily="34" charset="0"/>
                <a:cs typeface="Arial" panose="020B0604020202020204" pitchFamily="34" charset="0"/>
                <a:sym typeface="+mn-ea"/>
              </a:rPr>
              <a:t>Là một hình thức </a:t>
            </a:r>
            <a:r>
              <a:rPr lang="en-US" sz="2400" dirty="0" smtClean="0">
                <a:solidFill>
                  <a:schemeClr val="accent1">
                    <a:lumMod val="75000"/>
                  </a:schemeClr>
                </a:solidFill>
                <a:latin typeface="Arial" panose="020B0604020202020204" pitchFamily="34" charset="0"/>
                <a:cs typeface="Arial" panose="020B0604020202020204" pitchFamily="34" charset="0"/>
                <a:sym typeface="+mn-ea"/>
              </a:rPr>
              <a:t>SX theo </a:t>
            </a:r>
            <a:r>
              <a:rPr lang="en-US" sz="2400" dirty="0">
                <a:solidFill>
                  <a:schemeClr val="accent1">
                    <a:lumMod val="75000"/>
                  </a:schemeClr>
                </a:solidFill>
                <a:latin typeface="Arial" panose="020B0604020202020204" pitchFamily="34" charset="0"/>
                <a:cs typeface="Arial" panose="020B0604020202020204" pitchFamily="34" charset="0"/>
                <a:sym typeface="+mn-ea"/>
              </a:rPr>
              <a:t>kiểu “mua đứt – bán đoạn”.</a:t>
            </a:r>
            <a:endParaRPr lang="en-US" sz="2400" dirty="0">
              <a:solidFill>
                <a:schemeClr val="accent1">
                  <a:lumMod val="75000"/>
                </a:schemeClr>
              </a:solidFill>
              <a:latin typeface="Arial" panose="020B0604020202020204" pitchFamily="34" charset="0"/>
              <a:cs typeface="Arial" panose="020B0604020202020204" pitchFamily="34" charset="0"/>
              <a:sym typeface="+mn-ea"/>
            </a:endParaRPr>
          </a:p>
          <a:p>
            <a:pPr marL="342900" indent="-342900">
              <a:buFont typeface="Wingdings" panose="05000000000000000000" charset="0"/>
              <a:buChar char="Ø"/>
            </a:pPr>
            <a:r>
              <a:rPr lang="en-US" sz="2400" dirty="0">
                <a:solidFill>
                  <a:schemeClr val="accent1">
                    <a:lumMod val="75000"/>
                  </a:schemeClr>
                </a:solidFill>
                <a:latin typeface="Arial" panose="020B0604020202020204" pitchFamily="34" charset="0"/>
                <a:cs typeface="Arial" panose="020B0604020202020204" pitchFamily="34" charset="0"/>
                <a:sym typeface="+mn-ea"/>
              </a:rPr>
              <a:t>Các DN phải chủ động tham gia vào quá trình </a:t>
            </a:r>
            <a:r>
              <a:rPr lang="en-US" sz="2400" dirty="0" smtClean="0">
                <a:solidFill>
                  <a:schemeClr val="accent1">
                    <a:lumMod val="75000"/>
                  </a:schemeClr>
                </a:solidFill>
                <a:latin typeface="Arial" panose="020B0604020202020204" pitchFamily="34" charset="0"/>
                <a:cs typeface="Arial" panose="020B0604020202020204" pitchFamily="34" charset="0"/>
                <a:sym typeface="+mn-ea"/>
              </a:rPr>
              <a:t>SX </a:t>
            </a:r>
            <a:r>
              <a:rPr lang="en-US" sz="2400" dirty="0">
                <a:solidFill>
                  <a:schemeClr val="accent1">
                    <a:lumMod val="75000"/>
                  </a:schemeClr>
                </a:solidFill>
                <a:latin typeface="Arial" panose="020B0604020202020204" pitchFamily="34" charset="0"/>
                <a:cs typeface="Arial" panose="020B0604020202020204" pitchFamily="34" charset="0"/>
                <a:sym typeface="+mn-ea"/>
              </a:rPr>
              <a:t>đến cho ra SP cuối cùng. </a:t>
            </a:r>
            <a:endParaRPr lang="en-US" sz="2400" dirty="0">
              <a:solidFill>
                <a:schemeClr val="accent1">
                  <a:lumMod val="75000"/>
                </a:schemeClr>
              </a:solidFill>
              <a:latin typeface="Arial" panose="020B0604020202020204" pitchFamily="34" charset="0"/>
              <a:cs typeface="Arial" panose="020B0604020202020204" pitchFamily="34" charset="0"/>
              <a:sym typeface="+mn-ea"/>
            </a:endParaRPr>
          </a:p>
          <a:p>
            <a:pPr marL="342900" indent="-342900">
              <a:buFont typeface="Wingdings" panose="05000000000000000000" charset="0"/>
              <a:buChar char="Ø"/>
            </a:pPr>
            <a:r>
              <a:rPr lang="en-US" sz="2400" dirty="0">
                <a:solidFill>
                  <a:schemeClr val="accent1">
                    <a:lumMod val="75000"/>
                  </a:schemeClr>
                </a:solidFill>
                <a:latin typeface="Arial" panose="020B0604020202020204" pitchFamily="34" charset="0"/>
                <a:cs typeface="Arial" panose="020B0604020202020204" pitchFamily="34" charset="0"/>
                <a:sym typeface="+mn-ea"/>
              </a:rPr>
              <a:t>Chủ động mua </a:t>
            </a:r>
            <a:r>
              <a:rPr lang="en-US" sz="2400" dirty="0" smtClean="0">
                <a:solidFill>
                  <a:schemeClr val="accent1">
                    <a:lumMod val="75000"/>
                  </a:schemeClr>
                </a:solidFill>
                <a:latin typeface="Arial" panose="020B0604020202020204" pitchFamily="34" charset="0"/>
                <a:cs typeface="Arial" panose="020B0604020202020204" pitchFamily="34" charset="0"/>
                <a:sym typeface="+mn-ea"/>
              </a:rPr>
              <a:t>NL đầu </a:t>
            </a:r>
            <a:r>
              <a:rPr lang="en-US" sz="2400" dirty="0">
                <a:solidFill>
                  <a:schemeClr val="accent1">
                    <a:lumMod val="75000"/>
                  </a:schemeClr>
                </a:solidFill>
                <a:latin typeface="Arial" panose="020B0604020202020204" pitchFamily="34" charset="0"/>
                <a:cs typeface="Arial" panose="020B0604020202020204" pitchFamily="34" charset="0"/>
                <a:sym typeface="+mn-ea"/>
              </a:rPr>
              <a:t>vào </a:t>
            </a:r>
            <a:endParaRPr lang="en-US" sz="2400" dirty="0">
              <a:solidFill>
                <a:schemeClr val="accent1">
                  <a:lumMod val="75000"/>
                </a:schemeClr>
              </a:solidFill>
              <a:latin typeface="Arial" panose="020B0604020202020204" pitchFamily="34" charset="0"/>
              <a:cs typeface="Arial" panose="020B0604020202020204" pitchFamily="34" charset="0"/>
              <a:sym typeface="+mn-ea"/>
            </a:endParaRPr>
          </a:p>
          <a:p>
            <a:pPr marL="342900" indent="-342900">
              <a:buFont typeface="Wingdings" panose="05000000000000000000" charset="0"/>
              <a:buChar char="Ø"/>
            </a:pPr>
            <a:r>
              <a:rPr lang="en-US" sz="2400" dirty="0">
                <a:solidFill>
                  <a:schemeClr val="accent1">
                    <a:lumMod val="75000"/>
                  </a:schemeClr>
                </a:solidFill>
                <a:latin typeface="Arial" panose="020B0604020202020204" pitchFamily="34" charset="0"/>
                <a:cs typeface="Arial" panose="020B0604020202020204" pitchFamily="34" charset="0"/>
                <a:sym typeface="+mn-ea"/>
              </a:rPr>
              <a:t>Các hoạt động theo phương pháp FOB thay đổi đáng kể dựa theo các hợp đồng thực tế </a:t>
            </a:r>
            <a:r>
              <a:rPr lang="en-US" sz="2400" dirty="0" smtClean="0">
                <a:solidFill>
                  <a:schemeClr val="accent1">
                    <a:lumMod val="75000"/>
                  </a:schemeClr>
                </a:solidFill>
                <a:latin typeface="Arial" panose="020B0604020202020204" pitchFamily="34" charset="0"/>
                <a:cs typeface="Arial" panose="020B0604020202020204" pitchFamily="34" charset="0"/>
                <a:sym typeface="+mn-ea"/>
              </a:rPr>
              <a:t>giữa nhà cung </a:t>
            </a:r>
            <a:r>
              <a:rPr lang="en-US" sz="2400" dirty="0">
                <a:solidFill>
                  <a:schemeClr val="accent1">
                    <a:lumMod val="75000"/>
                  </a:schemeClr>
                </a:solidFill>
                <a:latin typeface="Arial" panose="020B0604020202020204" pitchFamily="34" charset="0"/>
                <a:cs typeface="Arial" panose="020B0604020202020204" pitchFamily="34" charset="0"/>
                <a:sym typeface="+mn-ea"/>
              </a:rPr>
              <a:t>cấp với các KH mua nước </a:t>
            </a:r>
            <a:r>
              <a:rPr lang="en-US" sz="2400" dirty="0" smtClean="0">
                <a:solidFill>
                  <a:schemeClr val="accent1">
                    <a:lumMod val="75000"/>
                  </a:schemeClr>
                </a:solidFill>
                <a:latin typeface="Arial" panose="020B0604020202020204" pitchFamily="34" charset="0"/>
                <a:cs typeface="Arial" panose="020B0604020202020204" pitchFamily="34" charset="0"/>
                <a:sym typeface="+mn-ea"/>
              </a:rPr>
              <a:t>ngoài.</a:t>
            </a:r>
            <a:endParaRPr lang="en-US" sz="2400" dirty="0" smtClean="0">
              <a:solidFill>
                <a:schemeClr val="accent1">
                  <a:lumMod val="75000"/>
                </a:schemeClr>
              </a:solidFill>
              <a:latin typeface="Arial" panose="020B0604020202020204" pitchFamily="34" charset="0"/>
              <a:cs typeface="Arial" panose="020B0604020202020204" pitchFamily="34" charset="0"/>
              <a:sym typeface="+mn-ea"/>
            </a:endParaRPr>
          </a:p>
        </p:txBody>
      </p:sp>
      <p:sp>
        <p:nvSpPr>
          <p:cNvPr id="11" name="Title 1"/>
          <p:cNvSpPr>
            <a:spLocks noGrp="1"/>
          </p:cNvSpPr>
          <p:nvPr/>
        </p:nvSpPr>
        <p:spPr>
          <a:xfrm>
            <a:off x="5869305" y="885190"/>
            <a:ext cx="4304030" cy="1238885"/>
          </a:xfrm>
          <a:prstGeom prst="rect">
            <a:avLst/>
          </a:prstGeom>
          <a:solidFill>
            <a:srgbClr val="99FF99"/>
          </a:solidFill>
          <a:ln w="9525">
            <a:noFill/>
          </a:ln>
        </p:spPr>
        <p:txBody>
          <a:bodyPr anchor="ctr">
            <a:scene3d>
              <a:camera prst="orthographicFront"/>
              <a:lightRig rig="threePt" dir="t"/>
            </a:scene3d>
          </a:bodyPr>
          <a:lstStyle>
            <a:lvl1pPr algn="l" rtl="0" fontAlgn="base">
              <a:spcBef>
                <a:spcPct val="0"/>
              </a:spcBef>
              <a:spcAft>
                <a:spcPct val="0"/>
              </a:spcAft>
              <a:defRPr sz="3600" kern="1200">
                <a:solidFill>
                  <a:schemeClr val="tx1"/>
                </a:solidFill>
                <a:latin typeface="+mj-lt"/>
                <a:ea typeface="+mj-ea"/>
                <a:cs typeface="+mj-cs"/>
              </a:defRPr>
            </a:lvl1pPr>
            <a:lvl2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2pPr>
            <a:lvl3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3pPr>
            <a:lvl4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4pPr>
            <a:lvl5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5pPr>
            <a:lvl6pPr marL="4572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6pPr>
            <a:lvl7pPr marL="9144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7pPr>
            <a:lvl8pPr marL="13716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8pPr>
            <a:lvl9pPr marL="18288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9pPr>
          </a:lstStyle>
          <a:p>
            <a:pPr algn="ctr"/>
            <a:r>
              <a:rPr lang="en-US" sz="4000" b="1">
                <a:solidFill>
                  <a:schemeClr val="accent1">
                    <a:lumMod val="50000"/>
                  </a:schemeClr>
                </a:solidFill>
                <a:effectLst>
                  <a:glow rad="101600">
                    <a:schemeClr val="accent1">
                      <a:satMod val="175000"/>
                      <a:alpha val="40000"/>
                    </a:schemeClr>
                  </a:glow>
                </a:effectLst>
                <a:sym typeface="+mn-ea"/>
              </a:rPr>
              <a:t>Đơn hàng FOB</a:t>
            </a:r>
            <a:endParaRPr lang="en-US" sz="4000" b="1">
              <a:solidFill>
                <a:schemeClr val="accent1">
                  <a:lumMod val="50000"/>
                </a:schemeClr>
              </a:solidFill>
              <a:effectLst>
                <a:glow rad="101600">
                  <a:schemeClr val="accent1">
                    <a:satMod val="175000"/>
                    <a:alpha val="40000"/>
                  </a:schemeClr>
                </a:glow>
              </a:effectLst>
              <a:sym typeface="+mn-ea"/>
            </a:endParaRPr>
          </a:p>
          <a:p>
            <a:pPr algn="ctr"/>
            <a:r>
              <a:rPr lang="en-US" sz="2800" b="1" dirty="0" smtClean="0">
                <a:solidFill>
                  <a:schemeClr val="accent1">
                    <a:lumMod val="75000"/>
                  </a:schemeClr>
                </a:solidFill>
                <a:latin typeface="Arial" panose="020B0604020202020204" pitchFamily="34" charset="0"/>
                <a:cs typeface="Arial" panose="020B0604020202020204" pitchFamily="34" charset="0"/>
                <a:sym typeface="+mn-ea"/>
              </a:rPr>
              <a:t>Free - on - Board</a:t>
            </a:r>
            <a:endParaRPr lang="en-US" sz="4000" b="1">
              <a:solidFill>
                <a:schemeClr val="accent1">
                  <a:lumMod val="50000"/>
                </a:schemeClr>
              </a:solidFill>
              <a:effectLst>
                <a:glow rad="101600">
                  <a:schemeClr val="accent1">
                    <a:satMod val="175000"/>
                    <a:alpha val="40000"/>
                  </a:schemeClr>
                </a:glow>
              </a:effectLst>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4" presetClass="entr" presetSubtype="16"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box(in)">
                                      <p:cBhvr>
                                        <p:cTn id="15" dur="2000"/>
                                        <p:tgtEl>
                                          <p:spTgt spid="6"/>
                                        </p:tgtEl>
                                      </p:cBhvr>
                                    </p:animEffect>
                                  </p:childTnLst>
                                </p:cTn>
                              </p:par>
                            </p:childTnLst>
                          </p:cTn>
                        </p:par>
                      </p:childTnLst>
                    </p:cTn>
                  </p:par>
                  <p:par>
                    <p:cTn id="16" fill="hold">
                      <p:stCondLst>
                        <p:cond delay="indefinite"/>
                      </p:stCondLst>
                      <p:childTnLst>
                        <p:par>
                          <p:cTn id="17" fill="hold">
                            <p:stCondLst>
                              <p:cond delay="0"/>
                            </p:stCondLst>
                            <p:childTnLst>
                              <p:par>
                                <p:cTn id="18" presetID="4" presetClass="entr" presetSubtype="16" fill="hold" grpId="0" nodeType="click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box(in)">
                                      <p:cBhvr>
                                        <p:cTn id="20" dur="2000"/>
                                        <p:tgtEl>
                                          <p:spTgt spid="11"/>
                                        </p:tgtEl>
                                      </p:cBhvr>
                                    </p:animEffect>
                                  </p:childTnLst>
                                </p:cTn>
                              </p:par>
                            </p:childTnLst>
                          </p:cTn>
                        </p:par>
                      </p:childTnLst>
                    </p:cTn>
                  </p:par>
                  <p:par>
                    <p:cTn id="21" fill="hold">
                      <p:stCondLst>
                        <p:cond delay="indefinite"/>
                      </p:stCondLst>
                      <p:childTnLst>
                        <p:par>
                          <p:cTn id="22" fill="hold">
                            <p:stCondLst>
                              <p:cond delay="0"/>
                            </p:stCondLst>
                            <p:childTnLst>
                              <p:par>
                                <p:cTn id="23" presetID="6" presetClass="entr" presetSubtype="16" fill="hold" nodeType="clickEffect">
                                  <p:stCondLst>
                                    <p:cond delay="0"/>
                                  </p:stCondLst>
                                  <p:childTnLst>
                                    <p:set>
                                      <p:cBhvr>
                                        <p:cTn id="24" dur="1" fill="hold">
                                          <p:stCondLst>
                                            <p:cond delay="0"/>
                                          </p:stCondLst>
                                        </p:cTn>
                                        <p:tgtEl>
                                          <p:spTgt spid="7">
                                            <p:txEl>
                                              <p:pRg st="0" end="0"/>
                                            </p:txEl>
                                          </p:spTgt>
                                        </p:tgtEl>
                                        <p:attrNameLst>
                                          <p:attrName>style.visibility</p:attrName>
                                        </p:attrNameLst>
                                      </p:cBhvr>
                                      <p:to>
                                        <p:strVal val="visible"/>
                                      </p:to>
                                    </p:set>
                                    <p:animEffect transition="in" filter="circle(in)">
                                      <p:cBhvr>
                                        <p:cTn id="25" dur="2000"/>
                                        <p:tgtEl>
                                          <p:spTgt spid="7">
                                            <p:txEl>
                                              <p:pRg st="0" end="0"/>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6" presetClass="entr" presetSubtype="16" fill="hold" nodeType="clickEffect">
                                  <p:stCondLst>
                                    <p:cond delay="0"/>
                                  </p:stCondLst>
                                  <p:childTnLst>
                                    <p:set>
                                      <p:cBhvr>
                                        <p:cTn id="29" dur="1" fill="hold">
                                          <p:stCondLst>
                                            <p:cond delay="0"/>
                                          </p:stCondLst>
                                        </p:cTn>
                                        <p:tgtEl>
                                          <p:spTgt spid="10">
                                            <p:txEl>
                                              <p:pRg st="0" end="0"/>
                                            </p:txEl>
                                          </p:spTgt>
                                        </p:tgtEl>
                                        <p:attrNameLst>
                                          <p:attrName>style.visibility</p:attrName>
                                        </p:attrNameLst>
                                      </p:cBhvr>
                                      <p:to>
                                        <p:strVal val="visible"/>
                                      </p:to>
                                    </p:set>
                                    <p:animEffect transition="in" filter="circle(in)">
                                      <p:cBhvr>
                                        <p:cTn id="30" dur="2000"/>
                                        <p:tgtEl>
                                          <p:spTgt spid="10">
                                            <p:txEl>
                                              <p:pRg st="0" end="0"/>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6" presetClass="entr" presetSubtype="16" fill="hold" nodeType="clickEffect">
                                  <p:stCondLst>
                                    <p:cond delay="0"/>
                                  </p:stCondLst>
                                  <p:childTnLst>
                                    <p:set>
                                      <p:cBhvr>
                                        <p:cTn id="34" dur="1" fill="hold">
                                          <p:stCondLst>
                                            <p:cond delay="0"/>
                                          </p:stCondLst>
                                        </p:cTn>
                                        <p:tgtEl>
                                          <p:spTgt spid="7">
                                            <p:txEl>
                                              <p:pRg st="1" end="1"/>
                                            </p:txEl>
                                          </p:spTgt>
                                        </p:tgtEl>
                                        <p:attrNameLst>
                                          <p:attrName>style.visibility</p:attrName>
                                        </p:attrNameLst>
                                      </p:cBhvr>
                                      <p:to>
                                        <p:strVal val="visible"/>
                                      </p:to>
                                    </p:set>
                                    <p:animEffect transition="in" filter="circle(in)">
                                      <p:cBhvr>
                                        <p:cTn id="35" dur="2000"/>
                                        <p:tgtEl>
                                          <p:spTgt spid="7">
                                            <p:txEl>
                                              <p:pRg st="1" end="1"/>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6" presetClass="entr" presetSubtype="16" fill="hold" nodeType="clickEffect">
                                  <p:stCondLst>
                                    <p:cond delay="0"/>
                                  </p:stCondLst>
                                  <p:childTnLst>
                                    <p:set>
                                      <p:cBhvr>
                                        <p:cTn id="39" dur="1" fill="hold">
                                          <p:stCondLst>
                                            <p:cond delay="0"/>
                                          </p:stCondLst>
                                        </p:cTn>
                                        <p:tgtEl>
                                          <p:spTgt spid="10">
                                            <p:txEl>
                                              <p:pRg st="1" end="1"/>
                                            </p:txEl>
                                          </p:spTgt>
                                        </p:tgtEl>
                                        <p:attrNameLst>
                                          <p:attrName>style.visibility</p:attrName>
                                        </p:attrNameLst>
                                      </p:cBhvr>
                                      <p:to>
                                        <p:strVal val="visible"/>
                                      </p:to>
                                    </p:set>
                                    <p:animEffect transition="in" filter="circle(in)">
                                      <p:cBhvr>
                                        <p:cTn id="40" dur="2000"/>
                                        <p:tgtEl>
                                          <p:spTgt spid="10">
                                            <p:txEl>
                                              <p:pRg st="1" end="1"/>
                                            </p:txEl>
                                          </p:spTgt>
                                        </p:tgtEl>
                                      </p:cBhvr>
                                    </p:animEffect>
                                  </p:childTnLst>
                                </p:cTn>
                              </p:par>
                            </p:childTnLst>
                          </p:cTn>
                        </p:par>
                      </p:childTnLst>
                    </p:cTn>
                  </p:par>
                  <p:par>
                    <p:cTn id="41" fill="hold">
                      <p:stCondLst>
                        <p:cond delay="indefinite"/>
                      </p:stCondLst>
                      <p:childTnLst>
                        <p:par>
                          <p:cTn id="42" fill="hold">
                            <p:stCondLst>
                              <p:cond delay="0"/>
                            </p:stCondLst>
                            <p:childTnLst>
                              <p:par>
                                <p:cTn id="43" presetID="6" presetClass="entr" presetSubtype="16" fill="hold" nodeType="clickEffect">
                                  <p:stCondLst>
                                    <p:cond delay="0"/>
                                  </p:stCondLst>
                                  <p:childTnLst>
                                    <p:set>
                                      <p:cBhvr>
                                        <p:cTn id="44" dur="1" fill="hold">
                                          <p:stCondLst>
                                            <p:cond delay="0"/>
                                          </p:stCondLst>
                                        </p:cTn>
                                        <p:tgtEl>
                                          <p:spTgt spid="7">
                                            <p:txEl>
                                              <p:pRg st="2" end="2"/>
                                            </p:txEl>
                                          </p:spTgt>
                                        </p:tgtEl>
                                        <p:attrNameLst>
                                          <p:attrName>style.visibility</p:attrName>
                                        </p:attrNameLst>
                                      </p:cBhvr>
                                      <p:to>
                                        <p:strVal val="visible"/>
                                      </p:to>
                                    </p:set>
                                    <p:animEffect transition="in" filter="circle(in)">
                                      <p:cBhvr>
                                        <p:cTn id="45" dur="2000"/>
                                        <p:tgtEl>
                                          <p:spTgt spid="7">
                                            <p:txEl>
                                              <p:pRg st="2" end="2"/>
                                            </p:txEl>
                                          </p:spTgt>
                                        </p:tgtEl>
                                      </p:cBhvr>
                                    </p:animEffect>
                                  </p:childTnLst>
                                </p:cTn>
                              </p:par>
                            </p:childTnLst>
                          </p:cTn>
                        </p:par>
                      </p:childTnLst>
                    </p:cTn>
                  </p:par>
                  <p:par>
                    <p:cTn id="46" fill="hold">
                      <p:stCondLst>
                        <p:cond delay="indefinite"/>
                      </p:stCondLst>
                      <p:childTnLst>
                        <p:par>
                          <p:cTn id="47" fill="hold">
                            <p:stCondLst>
                              <p:cond delay="0"/>
                            </p:stCondLst>
                            <p:childTnLst>
                              <p:par>
                                <p:cTn id="48" presetID="6" presetClass="entr" presetSubtype="16" fill="hold" nodeType="clickEffect">
                                  <p:stCondLst>
                                    <p:cond delay="0"/>
                                  </p:stCondLst>
                                  <p:childTnLst>
                                    <p:set>
                                      <p:cBhvr>
                                        <p:cTn id="49" dur="1" fill="hold">
                                          <p:stCondLst>
                                            <p:cond delay="0"/>
                                          </p:stCondLst>
                                        </p:cTn>
                                        <p:tgtEl>
                                          <p:spTgt spid="10">
                                            <p:txEl>
                                              <p:pRg st="2" end="2"/>
                                            </p:txEl>
                                          </p:spTgt>
                                        </p:tgtEl>
                                        <p:attrNameLst>
                                          <p:attrName>style.visibility</p:attrName>
                                        </p:attrNameLst>
                                      </p:cBhvr>
                                      <p:to>
                                        <p:strVal val="visible"/>
                                      </p:to>
                                    </p:set>
                                    <p:animEffect transition="in" filter="circle(in)">
                                      <p:cBhvr>
                                        <p:cTn id="50" dur="2000"/>
                                        <p:tgtEl>
                                          <p:spTgt spid="10">
                                            <p:txEl>
                                              <p:pRg st="2" end="2"/>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6" presetClass="entr" presetSubtype="16" fill="hold" nodeType="clickEffect">
                                  <p:stCondLst>
                                    <p:cond delay="0"/>
                                  </p:stCondLst>
                                  <p:childTnLst>
                                    <p:set>
                                      <p:cBhvr>
                                        <p:cTn id="54" dur="1" fill="hold">
                                          <p:stCondLst>
                                            <p:cond delay="0"/>
                                          </p:stCondLst>
                                        </p:cTn>
                                        <p:tgtEl>
                                          <p:spTgt spid="10">
                                            <p:txEl>
                                              <p:pRg st="3" end="3"/>
                                            </p:txEl>
                                          </p:spTgt>
                                        </p:tgtEl>
                                        <p:attrNameLst>
                                          <p:attrName>style.visibility</p:attrName>
                                        </p:attrNameLst>
                                      </p:cBhvr>
                                      <p:to>
                                        <p:strVal val="visible"/>
                                      </p:to>
                                    </p:set>
                                    <p:animEffect transition="in" filter="circle(in)">
                                      <p:cBhvr>
                                        <p:cTn id="55" dur="2000"/>
                                        <p:tgtEl>
                                          <p:spTgt spid="10">
                                            <p:txEl>
                                              <p:pRg st="3" end="3"/>
                                            </p:txEl>
                                          </p:spTgt>
                                        </p:tgtEl>
                                      </p:cBhvr>
                                    </p:animEffect>
                                  </p:childTnLst>
                                </p:cTn>
                              </p:par>
                            </p:childTnLst>
                          </p:cTn>
                        </p:par>
                      </p:childTnLst>
                    </p:cTn>
                  </p:par>
                  <p:par>
                    <p:cTn id="56" fill="hold">
                      <p:stCondLst>
                        <p:cond delay="indefinite"/>
                      </p:stCondLst>
                      <p:childTnLst>
                        <p:par>
                          <p:cTn id="57" fill="hold">
                            <p:stCondLst>
                              <p:cond delay="0"/>
                            </p:stCondLst>
                            <p:childTnLst>
                              <p:par>
                                <p:cTn id="58" presetID="6" presetClass="entr" presetSubtype="16" fill="hold" nodeType="clickEffect">
                                  <p:stCondLst>
                                    <p:cond delay="0"/>
                                  </p:stCondLst>
                                  <p:childTnLst>
                                    <p:set>
                                      <p:cBhvr>
                                        <p:cTn id="59" dur="1" fill="hold">
                                          <p:stCondLst>
                                            <p:cond delay="0"/>
                                          </p:stCondLst>
                                        </p:cTn>
                                        <p:tgtEl>
                                          <p:spTgt spid="7">
                                            <p:txEl>
                                              <p:pRg st="3" end="3"/>
                                            </p:txEl>
                                          </p:spTgt>
                                        </p:tgtEl>
                                        <p:attrNameLst>
                                          <p:attrName>style.visibility</p:attrName>
                                        </p:attrNameLst>
                                      </p:cBhvr>
                                      <p:to>
                                        <p:strVal val="visible"/>
                                      </p:to>
                                    </p:set>
                                    <p:animEffect transition="in" filter="circle(in)">
                                      <p:cBhvr>
                                        <p:cTn id="60" dur="2000"/>
                                        <p:tgtEl>
                                          <p:spTgt spid="7">
                                            <p:txEl>
                                              <p:pRg st="3" end="3"/>
                                            </p:txEl>
                                          </p:spTgt>
                                        </p:tgtEl>
                                      </p:cBhvr>
                                    </p:animEffect>
                                  </p:childTnLst>
                                </p:cTn>
                              </p:par>
                            </p:childTnLst>
                          </p:cTn>
                        </p:par>
                      </p:childTnLst>
                    </p:cTn>
                  </p:par>
                  <p:par>
                    <p:cTn id="61" fill="hold">
                      <p:stCondLst>
                        <p:cond delay="indefinite"/>
                      </p:stCondLst>
                      <p:childTnLst>
                        <p:par>
                          <p:cTn id="62" fill="hold">
                            <p:stCondLst>
                              <p:cond delay="0"/>
                            </p:stCondLst>
                            <p:childTnLst>
                              <p:par>
                                <p:cTn id="63" presetID="6" presetClass="entr" presetSubtype="16" fill="hold" nodeType="clickEffect">
                                  <p:stCondLst>
                                    <p:cond delay="0"/>
                                  </p:stCondLst>
                                  <p:childTnLst>
                                    <p:set>
                                      <p:cBhvr>
                                        <p:cTn id="64" dur="1" fill="hold">
                                          <p:stCondLst>
                                            <p:cond delay="0"/>
                                          </p:stCondLst>
                                        </p:cTn>
                                        <p:tgtEl>
                                          <p:spTgt spid="10">
                                            <p:txEl>
                                              <p:pRg st="4" end="4"/>
                                            </p:txEl>
                                          </p:spTgt>
                                        </p:tgtEl>
                                        <p:attrNameLst>
                                          <p:attrName>style.visibility</p:attrName>
                                        </p:attrNameLst>
                                      </p:cBhvr>
                                      <p:to>
                                        <p:strVal val="visible"/>
                                      </p:to>
                                    </p:set>
                                    <p:animEffect transition="in" filter="circle(in)">
                                      <p:cBhvr>
                                        <p:cTn id="65" dur="2000"/>
                                        <p:tgtEl>
                                          <p:spTgt spid="1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8" grpId="1"/>
      <p:bldP spid="4" grpId="1"/>
      <p:bldP spid="7" grpId="1"/>
      <p:bldP spid="10" grpId="1"/>
      <p:bldP spid="6" grpId="0" animBg="1"/>
      <p:bldP spid="6" grpId="1" animBg="1"/>
      <p:bldP spid="11"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301365" y="193675"/>
            <a:ext cx="5589270" cy="582930"/>
          </a:xfrm>
          <a:noFill/>
        </p:spPr>
        <p:txBody>
          <a:bodyPr>
            <a:scene3d>
              <a:camera prst="orthographicFront"/>
              <a:lightRig rig="threePt" dir="t"/>
            </a:scene3d>
          </a:bodyPr>
          <a:lstStyle/>
          <a:p>
            <a:r>
              <a:rPr lang="vi-VN" altLang="en-US" b="1">
                <a:ln w="22225">
                  <a:solidFill>
                    <a:schemeClr val="accent1">
                      <a:lumMod val="50000"/>
                    </a:schemeClr>
                  </a:solidFill>
                  <a:prstDash val="solid"/>
                </a:ln>
                <a:pattFill prst="pct80">
                  <a:fgClr>
                    <a:srgbClr val="0066CC"/>
                  </a:fgClr>
                  <a:bgClr>
                    <a:srgbClr val="FFFFFF"/>
                  </a:bgClr>
                </a:pattFill>
                <a:effectLst/>
              </a:rPr>
              <a:t>CỦNG CỐ BÀI HỌC</a:t>
            </a:r>
            <a:endParaRPr lang="vi-VN" altLang="en-US" b="1">
              <a:ln w="22225">
                <a:solidFill>
                  <a:schemeClr val="accent1">
                    <a:lumMod val="50000"/>
                  </a:schemeClr>
                </a:solidFill>
                <a:prstDash val="solid"/>
              </a:ln>
              <a:pattFill prst="pct80">
                <a:fgClr>
                  <a:srgbClr val="0066CC"/>
                </a:fgClr>
                <a:bgClr>
                  <a:srgbClr val="FFFFFF"/>
                </a:bgClr>
              </a:pattFill>
              <a:effectLst/>
            </a:endParaRPr>
          </a:p>
        </p:txBody>
      </p:sp>
      <p:sp>
        <p:nvSpPr>
          <p:cNvPr id="3" name="Content Placeholder 2"/>
          <p:cNvSpPr>
            <a:spLocks noGrp="1"/>
          </p:cNvSpPr>
          <p:nvPr>
            <p:ph idx="1"/>
          </p:nvPr>
        </p:nvSpPr>
        <p:spPr>
          <a:xfrm>
            <a:off x="588645" y="1502410"/>
            <a:ext cx="9185910" cy="3437890"/>
          </a:xfrm>
        </p:spPr>
        <p:txBody>
          <a:bodyPr/>
          <a:lstStyle/>
          <a:p>
            <a:pPr marL="514350" indent="-514350">
              <a:buAutoNum type="arabicPeriod"/>
            </a:pPr>
            <a:r>
              <a:rPr lang="vi-VN" altLang="en-US" sz="3600" smtClean="0"/>
              <a:t>Nêu </a:t>
            </a:r>
            <a:r>
              <a:rPr lang="en-US" altLang="vi-VN" sz="3600"/>
              <a:t>quyền hạn của nhân viên</a:t>
            </a:r>
            <a:r>
              <a:rPr lang="vi-VN" altLang="en-US" sz="3600"/>
              <a:t> quản lý đơn hàng</a:t>
            </a:r>
            <a:r>
              <a:rPr lang="vi-VN" altLang="en-US" sz="3600" smtClean="0"/>
              <a:t>?</a:t>
            </a:r>
            <a:endParaRPr lang="en-US" altLang="en-US" sz="3600" smtClean="0"/>
          </a:p>
          <a:p>
            <a:pPr marL="0" indent="0">
              <a:buNone/>
            </a:pPr>
            <a:endParaRPr lang="vi-VN" altLang="en-US" sz="3600"/>
          </a:p>
          <a:p>
            <a:pPr marL="463550" indent="-463550">
              <a:buNone/>
            </a:pPr>
            <a:r>
              <a:rPr lang="vi-VN" altLang="en-US" sz="3600"/>
              <a:t>2. </a:t>
            </a:r>
            <a:r>
              <a:rPr lang="vi-VN" altLang="en-US" sz="3600">
                <a:sym typeface="+mn-ea"/>
              </a:rPr>
              <a:t>Nêu </a:t>
            </a:r>
            <a:r>
              <a:rPr lang="en-US" altLang="vi-VN" sz="3600">
                <a:sym typeface="+mn-ea"/>
              </a:rPr>
              <a:t>cơ cấu nhân sự ở bộ phận</a:t>
            </a:r>
            <a:r>
              <a:rPr lang="vi-VN" altLang="en-US" sz="3600">
                <a:sym typeface="+mn-ea"/>
              </a:rPr>
              <a:t> quản lý đơn hàng</a:t>
            </a:r>
            <a:r>
              <a:rPr lang="vi-VN" altLang="en-US" sz="3600" smtClean="0">
                <a:sym typeface="+mn-ea"/>
              </a:rPr>
              <a:t>?</a:t>
            </a:r>
            <a:endParaRPr lang="en-US" altLang="en-US" smtClean="0">
              <a:sym typeface="+mn-ea"/>
            </a:endParaRPr>
          </a:p>
          <a:p>
            <a:pPr marL="463550" indent="-463550">
              <a:buNone/>
            </a:pPr>
            <a:endParaRPr lang="vi-VN" altLang="en-US">
              <a:sym typeface="+mn-ea"/>
            </a:endParaRPr>
          </a:p>
          <a:p>
            <a:pPr marL="463550" indent="-463550">
              <a:buNone/>
            </a:pPr>
            <a:endParaRPr lang="vi-VN" altLang="en-US"/>
          </a:p>
        </p:txBody>
      </p:sp>
      <p:pic>
        <p:nvPicPr>
          <p:cNvPr id="5" name="Picture 4"/>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244408" y="0"/>
            <a:ext cx="1420619" cy="97010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 presetClass="entr" presetSubtype="16"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box(in)">
                                      <p:cBhvr>
                                        <p:cTn id="11" dur="2000"/>
                                        <p:tgtEl>
                                          <p:spTgt spid="3">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 presetClass="entr" presetSubtype="16" fill="hold" grpId="0" nodeType="clickEffect">
                                  <p:stCondLst>
                                    <p:cond delay="0"/>
                                  </p:stCondLst>
                                  <p:childTnLst>
                                    <p:set>
                                      <p:cBhvr>
                                        <p:cTn id="15" dur="1" fill="hold">
                                          <p:stCondLst>
                                            <p:cond delay="0"/>
                                          </p:stCondLst>
                                        </p:cTn>
                                        <p:tgtEl>
                                          <p:spTgt spid="3">
                                            <p:txEl>
                                              <p:pRg st="2" end="2"/>
                                            </p:txEl>
                                          </p:spTgt>
                                        </p:tgtEl>
                                        <p:attrNameLst>
                                          <p:attrName>style.visibility</p:attrName>
                                        </p:attrNameLst>
                                      </p:cBhvr>
                                      <p:to>
                                        <p:strVal val="visible"/>
                                      </p:to>
                                    </p:set>
                                    <p:animEffect transition="in" filter="box(in)">
                                      <p:cBhvr>
                                        <p:cTn id="16"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3" grpId="0" build="p"/>
      <p:bldP spid="3" grpId="1"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p:cNvPicPr>
            <a:picLocks noGrp="1" noChangeAspect="1" noChangeArrowheads="1"/>
          </p:cNvPicPr>
          <p:nvPr>
            <p:ph idx="1"/>
          </p:nvPr>
        </p:nvPicPr>
        <p:blipFill>
          <a:blip r:embed="rId1">
            <a:extLst>
              <a:ext uri="{28A0092B-C50C-407E-A947-70E740481C1C}">
                <a14:useLocalDpi xmlns:a14="http://schemas.microsoft.com/office/drawing/2010/main" val="0"/>
              </a:ext>
            </a:extLst>
          </a:blip>
          <a:srcRect/>
          <a:stretch>
            <a:fillRect/>
          </a:stretch>
        </p:blipFill>
        <p:spPr bwMode="auto">
          <a:xfrm>
            <a:off x="-215900" y="-68580"/>
            <a:ext cx="12454890" cy="69030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 Box 4"/>
          <p:cNvSpPr txBox="1"/>
          <p:nvPr/>
        </p:nvSpPr>
        <p:spPr>
          <a:xfrm>
            <a:off x="2788920" y="1921510"/>
            <a:ext cx="7500620" cy="2799715"/>
          </a:xfrm>
          <a:prstGeom prst="rect">
            <a:avLst/>
          </a:prstGeom>
        </p:spPr>
        <p:style>
          <a:lnRef idx="1">
            <a:schemeClr val="accent3"/>
          </a:lnRef>
          <a:fillRef idx="2">
            <a:schemeClr val="accent3"/>
          </a:fillRef>
          <a:effectRef idx="1">
            <a:schemeClr val="accent3"/>
          </a:effectRef>
          <a:fontRef idx="minor">
            <a:schemeClr val="dk1"/>
          </a:fontRef>
        </p:style>
        <p:txBody>
          <a:bodyPr wrap="square" rtlCol="0">
            <a:spAutoFit/>
            <a:scene3d>
              <a:camera prst="orthographicFront"/>
              <a:lightRig rig="threePt" dir="t"/>
            </a:scene3d>
          </a:bodyPr>
          <a:lstStyle/>
          <a:p>
            <a:r>
              <a:rPr lang="vi-VN" altLang="en-US" sz="8800">
                <a:solidFill>
                  <a:schemeClr val="accent1"/>
                </a:solidFill>
                <a:effectLst>
                  <a:glow rad="139700">
                    <a:schemeClr val="accent4">
                      <a:satMod val="175000"/>
                      <a:alpha val="40000"/>
                    </a:schemeClr>
                  </a:glow>
                  <a:outerShdw blurRad="50800" dist="38100" dir="2700000" algn="tl" rotWithShape="0">
                    <a:prstClr val="black">
                      <a:alpha val="40000"/>
                    </a:prstClr>
                  </a:outerShdw>
                </a:effectLst>
              </a:rPr>
              <a:t>GOOD                             			LUCK!!!</a:t>
            </a:r>
            <a:endParaRPr lang="vi-VN" altLang="en-US" sz="8800">
              <a:solidFill>
                <a:schemeClr val="accent1"/>
              </a:solidFill>
              <a:effectLst>
                <a:glow rad="139700">
                  <a:schemeClr val="accent4">
                    <a:satMod val="175000"/>
                    <a:alpha val="40000"/>
                  </a:schemeClr>
                </a:glow>
                <a:outerShdw blurRad="50800" dist="38100" dir="2700000" algn="tl" rotWithShape="0">
                  <a:prstClr val="black">
                    <a:alpha val="40000"/>
                  </a:prstClr>
                </a:outerShdw>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heckerboard(across)">
                                      <p:cBhvr>
                                        <p:cTn id="7" dur="500"/>
                                        <p:tgtEl>
                                          <p:spTgt spid="7"/>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heckerboard(across)">
                                      <p:cBhvr>
                                        <p:cTn id="1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theme/theme1.xml><?xml version="1.0" encoding="utf-8"?>
<a:theme xmlns:a="http://schemas.openxmlformats.org/drawingml/2006/main" name="Blue Waves">
  <a:themeElements>
    <a:clrScheme name="Blue Waves 13">
      <a:dk1>
        <a:srgbClr val="000000"/>
      </a:dk1>
      <a:lt1>
        <a:srgbClr val="FFFFFF"/>
      </a:lt1>
      <a:dk2>
        <a:srgbClr val="000000"/>
      </a:dk2>
      <a:lt2>
        <a:srgbClr val="969696"/>
      </a:lt2>
      <a:accent1>
        <a:srgbClr val="0066CC"/>
      </a:accent1>
      <a:accent2>
        <a:srgbClr val="3399FF"/>
      </a:accent2>
      <a:accent3>
        <a:srgbClr val="FFFFFF"/>
      </a:accent3>
      <a:accent4>
        <a:srgbClr val="000000"/>
      </a:accent4>
      <a:accent5>
        <a:srgbClr val="AAB8E2"/>
      </a:accent5>
      <a:accent6>
        <a:srgbClr val="2D8AE7"/>
      </a:accent6>
      <a:hlink>
        <a:srgbClr val="CC3300"/>
      </a:hlink>
      <a:folHlink>
        <a:srgbClr val="996600"/>
      </a:folHlink>
    </a:clrScheme>
    <a:fontScheme name="Blue Waves">
      <a:majorFont>
        <a:latin typeface="Arial"/>
        <a:ea typeface="SimSun"/>
        <a:cs typeface=""/>
      </a:majorFont>
      <a:minorFont>
        <a:latin typeface="Arial"/>
        <a:ea typeface="SimSun"/>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gradFill rotWithShape="0">
          <a:gsLst>
            <a:gs pos="0">
              <a:schemeClr val="accent1"/>
            </a:gs>
            <a:gs pos="100000">
              <a:schemeClr val="accent2"/>
            </a:gs>
          </a:gsLst>
          <a:lin ang="5400000" scaled="1"/>
        </a:gradFill>
        <a:ln w="9525" cap="flat" cmpd="sng" algn="ctr">
          <a:solidFill>
            <a:schemeClr val="accent1"/>
          </a:solidFill>
          <a:prstDash val="solid"/>
          <a:round/>
          <a:headEnd type="none" w="med" len="med"/>
          <a:tailEnd type="none" w="med" len="med"/>
        </a:ln>
      </a:spPr>
      <a:bodyPr vert="horz" wrap="none" lIns="91440" tIns="45720" rIns="91440" bIns="45720" numCol="1" anchor="ctr" anchorCtr="0" compatLnSpc="1"/>
      <a:lstStyle>
        <a:defPPr marL="0" marR="0" indent="0" algn="l" defTabSz="914400" rtl="0" eaLnBrk="1" fontAlgn="base" latinLnBrk="0" hangingPunct="1">
          <a:lnSpc>
            <a:spcPct val="100000"/>
          </a:lnSpc>
          <a:spcBef>
            <a:spcPct val="0"/>
          </a:spcBef>
          <a:spcAft>
            <a:spcPct val="0"/>
          </a:spcAft>
          <a:buClrTx/>
          <a:buSzTx/>
          <a:buFontTx/>
          <a:buNone/>
          <a:defRPr kumimoji="0" lang="zh-CN" altLang="en-US" sz="1800" b="0" i="0" u="none" strike="noStrike" cap="none" normalizeH="0" baseline="0" smtClean="0">
            <a:ln>
              <a:noFill/>
            </a:ln>
            <a:solidFill>
              <a:schemeClr val="tx1"/>
            </a:solidFill>
            <a:effectLst/>
            <a:latin typeface="Arial" panose="020B0604020202020204" pitchFamily="34" charset="0"/>
            <a:ea typeface="SimSun" panose="02010600030101010101" pitchFamily="2" charset="-122"/>
          </a:defRPr>
        </a:defPPr>
      </a:lstStyle>
    </a:spDef>
    <a:lnDef>
      <a:spPr bwMode="auto">
        <a:xfrm>
          <a:off x="0" y="0"/>
          <a:ext cx="1" cy="1"/>
        </a:xfrm>
        <a:custGeom>
          <a:avLst/>
          <a:gdLst/>
          <a:ahLst/>
          <a:cxnLst/>
          <a:rect l="0" t="0" r="0" b="0"/>
          <a:pathLst/>
        </a:custGeom>
        <a:gradFill rotWithShape="0">
          <a:gsLst>
            <a:gs pos="0">
              <a:schemeClr val="accent1"/>
            </a:gs>
            <a:gs pos="100000">
              <a:schemeClr val="accent2"/>
            </a:gs>
          </a:gsLst>
          <a:lin ang="5400000" scaled="1"/>
        </a:gradFill>
        <a:ln w="9525" cap="flat" cmpd="sng" algn="ctr">
          <a:solidFill>
            <a:schemeClr val="accent1"/>
          </a:solidFill>
          <a:prstDash val="solid"/>
          <a:round/>
          <a:headEnd type="none" w="med" len="med"/>
          <a:tailEnd type="none" w="med" len="med"/>
        </a:ln>
      </a:spPr>
      <a:bodyPr vert="horz" wrap="none" lIns="91440" tIns="45720" rIns="91440" bIns="45720" numCol="1" anchor="ctr" anchorCtr="0" compatLnSpc="1"/>
      <a:lstStyle>
        <a:defPPr marL="0" marR="0" indent="0" algn="l" defTabSz="914400" rtl="0" eaLnBrk="1" fontAlgn="base" latinLnBrk="0" hangingPunct="1">
          <a:lnSpc>
            <a:spcPct val="100000"/>
          </a:lnSpc>
          <a:spcBef>
            <a:spcPct val="0"/>
          </a:spcBef>
          <a:spcAft>
            <a:spcPct val="0"/>
          </a:spcAft>
          <a:buClrTx/>
          <a:buSzTx/>
          <a:buFontTx/>
          <a:buNone/>
          <a:defRPr kumimoji="0" lang="zh-CN" altLang="en-US" sz="1800" b="0" i="0" u="none" strike="noStrike" cap="none" normalizeH="0" baseline="0" smtClean="0">
            <a:ln>
              <a:noFill/>
            </a:ln>
            <a:solidFill>
              <a:schemeClr val="tx1"/>
            </a:solidFill>
            <a:effectLst/>
            <a:latin typeface="Arial" panose="020B0604020202020204" pitchFamily="34" charset="0"/>
            <a:ea typeface="SimSun" panose="02010600030101010101" pitchFamily="2" charset="-122"/>
          </a:defRPr>
        </a:defPPr>
      </a:lstStyle>
    </a:lnDef>
  </a:objectDefaults>
  <a:extraClrSchemeLst>
    <a:extraClrScheme>
      <a:clrScheme name="Blue Wave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Blue Waves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Blue Waves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Blue Waves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Blue Waves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Blue Waves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Blue Waves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Blue Waves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Blue Waves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Blue Waves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Blue Waves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Blue Waves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Blue Waves 13">
        <a:dk1>
          <a:srgbClr val="000000"/>
        </a:dk1>
        <a:lt1>
          <a:srgbClr val="FFFFFF"/>
        </a:lt1>
        <a:dk2>
          <a:srgbClr val="000000"/>
        </a:dk2>
        <a:lt2>
          <a:srgbClr val="969696"/>
        </a:lt2>
        <a:accent1>
          <a:srgbClr val="0066CC"/>
        </a:accent1>
        <a:accent2>
          <a:srgbClr val="3399FF"/>
        </a:accent2>
        <a:accent3>
          <a:srgbClr val="FFFFFF"/>
        </a:accent3>
        <a:accent4>
          <a:srgbClr val="000000"/>
        </a:accent4>
        <a:accent5>
          <a:srgbClr val="AAB8E2"/>
        </a:accent5>
        <a:accent6>
          <a:srgbClr val="2D8AE7"/>
        </a:accent6>
        <a:hlink>
          <a:srgbClr val="CC3300"/>
        </a:hlink>
        <a:folHlink>
          <a:srgbClr val="99660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3537</Words>
  <Application>WPS Presentation</Application>
  <PresentationFormat>Custom</PresentationFormat>
  <Paragraphs>156</Paragraphs>
  <Slides>17</Slides>
  <Notes>0</Notes>
  <HiddenSlides>0</HiddenSlides>
  <MMClips>0</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17</vt:i4>
      </vt:variant>
    </vt:vector>
  </HeadingPairs>
  <TitlesOfParts>
    <vt:vector size="26" baseType="lpstr">
      <vt:lpstr>Arial</vt:lpstr>
      <vt:lpstr>SimSun</vt:lpstr>
      <vt:lpstr>Wingdings</vt:lpstr>
      <vt:lpstr>Arial</vt:lpstr>
      <vt:lpstr>Wingdings</vt:lpstr>
      <vt:lpstr>Microsoft YaHei</vt:lpstr>
      <vt:lpstr>Arial Unicode MS</vt:lpstr>
      <vt:lpstr>Calibri</vt:lpstr>
      <vt:lpstr>Blue Waves</vt:lpstr>
      <vt:lpstr>PowerPoint 演示文稿</vt:lpstr>
      <vt:lpstr>PowerPoint 演示文稿</vt:lpstr>
      <vt:lpstr>PowerPoint 演示文稿</vt:lpstr>
      <vt:lpstr>KIỂM TRA BÀI CŨ</vt:lpstr>
      <vt:lpstr>PowerPoint 演示文稿</vt:lpstr>
      <vt:lpstr>PowerPoint 演示文稿</vt:lpstr>
      <vt:lpstr>1.1 MỤC TIÊU</vt:lpstr>
      <vt:lpstr>2.1.4 Quyền hạn của nhân viên quản lý đơn hàng:</vt:lpstr>
      <vt:lpstr> BÀI TẬP TÌNH HUỐNG</vt:lpstr>
      <vt:lpstr>2.1.5 Cơ cấu nhân sự ở bộ phận quản lý đơn hàng:</vt:lpstr>
      <vt:lpstr>2.1.5 Cơ cấu nhân sự ở bộ phận quản lý đơn hàng:</vt:lpstr>
      <vt:lpstr>2.1.5 Cơ cấu nhân sự ở bộ phận quản lý đơn hàng:</vt:lpstr>
      <vt:lpstr>2.1.5 Cơ cấu nhân sự ở bộ phận quản lý đơn hàng:</vt:lpstr>
      <vt:lpstr>2.1.5 Cơ cấu nhân sự ở bộ phận quản lý đơn hàng:</vt:lpstr>
      <vt:lpstr>BÀI TẬP</vt:lpstr>
      <vt:lpstr>CỦNG CỐ BÀI HỌC</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WPS Presentation</dc:title>
  <dc:creator/>
  <cp:lastModifiedBy>HP</cp:lastModifiedBy>
  <cp:revision>133</cp:revision>
  <dcterms:created xsi:type="dcterms:W3CDTF">2020-03-24T07:37:00Z</dcterms:created>
  <dcterms:modified xsi:type="dcterms:W3CDTF">2020-04-26T22:51:05Z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1033-11.2.0.9281</vt:lpwstr>
  </property>
</Properties>
</file>